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467" r:id="rId5"/>
  </p:sldMasterIdLst>
  <p:notesMasterIdLst>
    <p:notesMasterId r:id="rId30"/>
  </p:notesMasterIdLst>
  <p:handoutMasterIdLst>
    <p:handoutMasterId r:id="rId31"/>
  </p:handoutMasterIdLst>
  <p:sldIdLst>
    <p:sldId id="258" r:id="rId6"/>
    <p:sldId id="569" r:id="rId7"/>
    <p:sldId id="287" r:id="rId8"/>
    <p:sldId id="288" r:id="rId9"/>
    <p:sldId id="289" r:id="rId10"/>
    <p:sldId id="290" r:id="rId11"/>
    <p:sldId id="291" r:id="rId12"/>
    <p:sldId id="292" r:id="rId13"/>
    <p:sldId id="257" r:id="rId14"/>
    <p:sldId id="293" r:id="rId15"/>
    <p:sldId id="294" r:id="rId16"/>
    <p:sldId id="295" r:id="rId17"/>
    <p:sldId id="296" r:id="rId18"/>
    <p:sldId id="297" r:id="rId19"/>
    <p:sldId id="561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9" r:id="rId28"/>
    <p:sldId id="563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47" autoAdjust="0"/>
    <p:restoredTop sz="94723"/>
  </p:normalViewPr>
  <p:slideViewPr>
    <p:cSldViewPr snapToGrid="0" snapToObjects="1">
      <p:cViewPr>
        <p:scale>
          <a:sx n="150" d="100"/>
          <a:sy n="150" d="100"/>
        </p:scale>
        <p:origin x="-408" y="-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425BA-023F-432E-BF0D-EAA5AA04FCC6}" type="datetimeFigureOut">
              <a:rPr lang="es-CO" smtClean="0"/>
              <a:t>16/08/2018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E71AC-BA8F-4FB4-BA31-A0CA17BC78E0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7070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CF360-8BB7-064D-8EE0-ADF7532FF873}" type="datetimeFigureOut">
              <a:rPr lang="es-ES_tradnl" smtClean="0"/>
              <a:t>16/08/2018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79EAB-1450-E643-9173-92DE8E86993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31569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8/16/2018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981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23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20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668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71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326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123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8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98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729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49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8/16/2018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8/16/2018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4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8" r:id="rId1"/>
    <p:sldLayoutId id="2147493469" r:id="rId2"/>
    <p:sldLayoutId id="2147493470" r:id="rId3"/>
    <p:sldLayoutId id="2147493471" r:id="rId4"/>
    <p:sldLayoutId id="2147493472" r:id="rId5"/>
    <p:sldLayoutId id="2147493473" r:id="rId6"/>
    <p:sldLayoutId id="2147493474" r:id="rId7"/>
    <p:sldLayoutId id="2147493475" r:id="rId8"/>
    <p:sldLayoutId id="2147493476" r:id="rId9"/>
    <p:sldLayoutId id="2147493477" r:id="rId10"/>
    <p:sldLayoutId id="214749347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14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37C930EB-FB45-8340-8AF2-EAAFA12E1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39507"/>
            <a:ext cx="8229600" cy="30858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/>
              <a:t>Vista</a:t>
            </a:r>
          </a:p>
          <a:p>
            <a:pPr algn="just"/>
            <a:r>
              <a:rPr lang="en-US" sz="2000" dirty="0"/>
              <a:t>Las personas </a:t>
            </a:r>
            <a:r>
              <a:rPr lang="en-US" sz="2000" dirty="0" err="1"/>
              <a:t>visuales</a:t>
            </a:r>
            <a:r>
              <a:rPr lang="en-US" sz="2000" dirty="0"/>
              <a:t> </a:t>
            </a:r>
            <a:r>
              <a:rPr lang="en-US" sz="2000" dirty="0" err="1"/>
              <a:t>necesitan</a:t>
            </a:r>
            <a:r>
              <a:rPr lang="en-US" sz="2000" dirty="0"/>
              <a:t> </a:t>
            </a:r>
            <a:r>
              <a:rPr lang="en-US" sz="2000" dirty="0" err="1"/>
              <a:t>percibir</a:t>
            </a:r>
            <a:r>
              <a:rPr lang="en-US" sz="2000" dirty="0"/>
              <a:t> el </a:t>
            </a:r>
            <a:r>
              <a:rPr lang="en-US" sz="2000" dirty="0" err="1"/>
              <a:t>mensaje</a:t>
            </a:r>
            <a:r>
              <a:rPr lang="en-US" sz="2000" dirty="0"/>
              <a:t> a </a:t>
            </a:r>
            <a:r>
              <a:rPr lang="es-ES_tradnl" sz="2000" dirty="0"/>
              <a:t>través</a:t>
            </a:r>
            <a:r>
              <a:rPr lang="en-US" sz="2000" dirty="0"/>
              <a:t> del </a:t>
            </a:r>
            <a:r>
              <a:rPr lang="en-US" sz="2000" dirty="0" err="1"/>
              <a:t>sentido</a:t>
            </a:r>
            <a:r>
              <a:rPr lang="en-US" sz="2000" dirty="0"/>
              <a:t> de la vista.</a:t>
            </a:r>
          </a:p>
          <a:p>
            <a:pPr algn="just"/>
            <a:r>
              <a:rPr lang="en-US" sz="2000" dirty="0"/>
              <a:t>El </a:t>
            </a:r>
            <a:r>
              <a:rPr lang="en-US" sz="2000" dirty="0" err="1"/>
              <a:t>mensaje</a:t>
            </a:r>
            <a:r>
              <a:rPr lang="en-US" sz="2000" dirty="0"/>
              <a:t> </a:t>
            </a:r>
            <a:r>
              <a:rPr lang="en-US" sz="2000" dirty="0" err="1"/>
              <a:t>debe</a:t>
            </a:r>
            <a:r>
              <a:rPr lang="en-US" sz="2000" dirty="0"/>
              <a:t> </a:t>
            </a:r>
            <a:r>
              <a:rPr lang="en-US" sz="2000" dirty="0" err="1"/>
              <a:t>ser</a:t>
            </a:r>
            <a:r>
              <a:rPr lang="en-US" sz="2000" dirty="0"/>
              <a:t> visual, </a:t>
            </a:r>
            <a:r>
              <a:rPr lang="en-US" sz="2000" dirty="0" err="1"/>
              <a:t>entrar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los </a:t>
            </a:r>
            <a:r>
              <a:rPr lang="en-US" sz="2000" dirty="0" err="1"/>
              <a:t>ojos</a:t>
            </a:r>
            <a:r>
              <a:rPr lang="en-US" sz="2000" dirty="0"/>
              <a:t>.</a:t>
            </a:r>
          </a:p>
          <a:p>
            <a:pPr algn="just"/>
            <a:r>
              <a:rPr lang="en-US" sz="2000" dirty="0"/>
              <a:t>Tener vista para </a:t>
            </a:r>
            <a:r>
              <a:rPr lang="en-US" sz="2000" dirty="0" err="1"/>
              <a:t>ver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el </a:t>
            </a:r>
            <a:r>
              <a:rPr lang="en-US" sz="2000" dirty="0" err="1"/>
              <a:t>momento</a:t>
            </a:r>
            <a:r>
              <a:rPr lang="en-US" sz="2000" dirty="0"/>
              <a:t> </a:t>
            </a:r>
            <a:r>
              <a:rPr lang="en-US" sz="2000" dirty="0" err="1"/>
              <a:t>es</a:t>
            </a:r>
            <a:r>
              <a:rPr lang="en-US" sz="2000" dirty="0"/>
              <a:t> </a:t>
            </a:r>
            <a:r>
              <a:rPr lang="en-US" sz="2000" dirty="0" err="1"/>
              <a:t>adecuado</a:t>
            </a:r>
            <a:r>
              <a:rPr lang="en-US" sz="2000" dirty="0"/>
              <a:t>.</a:t>
            </a:r>
          </a:p>
          <a:p>
            <a:pPr marL="0" indent="0" algn="just">
              <a:buNone/>
            </a:pPr>
            <a:r>
              <a:rPr lang="en-US" sz="2000" dirty="0"/>
              <a:t>	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2EC6E63-851C-9C48-8941-B72A16B47ED6}"/>
              </a:ext>
            </a:extLst>
          </p:cNvPr>
          <p:cNvSpPr/>
          <p:nvPr/>
        </p:nvSpPr>
        <p:spPr>
          <a:xfrm>
            <a:off x="457200" y="578506"/>
            <a:ext cx="7420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/>
              <a:t>Los </a:t>
            </a:r>
            <a:r>
              <a:rPr lang="en-US" sz="2400" b="1" dirty="0" err="1"/>
              <a:t>cinco</a:t>
            </a:r>
            <a:r>
              <a:rPr lang="en-US" sz="2400" b="1" dirty="0"/>
              <a:t> </a:t>
            </a:r>
            <a:r>
              <a:rPr lang="en-US" sz="2400" b="1" dirty="0" err="1"/>
              <a:t>sentidos</a:t>
            </a:r>
            <a:r>
              <a:rPr lang="en-US" sz="2400" b="1" dirty="0"/>
              <a:t> que </a:t>
            </a:r>
            <a:r>
              <a:rPr lang="en-US" sz="2400" b="1" dirty="0" err="1"/>
              <a:t>influyen</a:t>
            </a:r>
            <a:r>
              <a:rPr lang="en-US" sz="2400" b="1" dirty="0"/>
              <a:t> </a:t>
            </a:r>
            <a:r>
              <a:rPr lang="en-US" sz="2400" b="1" dirty="0" err="1"/>
              <a:t>en</a:t>
            </a:r>
            <a:r>
              <a:rPr lang="en-US" sz="2400" b="1" dirty="0"/>
              <a:t> </a:t>
            </a:r>
            <a:r>
              <a:rPr lang="en-US" sz="2400" b="1" dirty="0" err="1"/>
              <a:t>una</a:t>
            </a:r>
            <a:r>
              <a:rPr lang="en-US" sz="2400" b="1" dirty="0"/>
              <a:t> </a:t>
            </a:r>
            <a:r>
              <a:rPr lang="en-US" sz="2400" b="1" dirty="0" err="1"/>
              <a:t>comunicación</a:t>
            </a:r>
            <a:r>
              <a:rPr lang="en-US" sz="2400" b="1" dirty="0"/>
              <a:t> </a:t>
            </a:r>
            <a:r>
              <a:rPr lang="en-US" sz="2400" b="1" dirty="0" err="1"/>
              <a:t>persuasiva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688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A0860077-4082-0442-B03D-0E9F2C69C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4" y="394608"/>
            <a:ext cx="8229600" cy="339447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3500" dirty="0" err="1"/>
              <a:t>Oído</a:t>
            </a:r>
            <a:r>
              <a:rPr lang="en-US" sz="3500" dirty="0"/>
              <a:t>, </a:t>
            </a:r>
            <a:r>
              <a:rPr lang="en-US" sz="3500" b="1" dirty="0"/>
              <a:t>saber </a:t>
            </a:r>
            <a:r>
              <a:rPr lang="en-US" sz="3500" b="1" dirty="0" err="1"/>
              <a:t>escuchar</a:t>
            </a:r>
            <a:r>
              <a:rPr lang="en-US" sz="3500" b="1" dirty="0"/>
              <a:t>.</a:t>
            </a:r>
          </a:p>
          <a:p>
            <a:pPr marL="0" indent="0" algn="just">
              <a:buNone/>
            </a:pPr>
            <a:endParaRPr lang="en-US" sz="2600" b="1" dirty="0"/>
          </a:p>
          <a:p>
            <a:pPr algn="just"/>
            <a:r>
              <a:rPr lang="en-US" sz="2600" dirty="0"/>
              <a:t>Sin </a:t>
            </a:r>
            <a:r>
              <a:rPr lang="en-US" sz="2600" dirty="0" err="1"/>
              <a:t>interrumpir</a:t>
            </a:r>
            <a:r>
              <a:rPr lang="en-US" sz="2600" dirty="0"/>
              <a:t> </a:t>
            </a:r>
            <a:r>
              <a:rPr lang="en-US" sz="2600" dirty="0" err="1"/>
              <a:t>ni</a:t>
            </a:r>
            <a:r>
              <a:rPr lang="en-US" sz="2600" dirty="0"/>
              <a:t> </a:t>
            </a:r>
            <a:r>
              <a:rPr lang="en-US" sz="2600" dirty="0" err="1"/>
              <a:t>prejuzgar</a:t>
            </a:r>
            <a:r>
              <a:rPr lang="en-US" sz="2600" dirty="0"/>
              <a:t>.</a:t>
            </a:r>
          </a:p>
          <a:p>
            <a:pPr algn="just"/>
            <a:r>
              <a:rPr lang="en-US" sz="2600" dirty="0" err="1"/>
              <a:t>Preguntar</a:t>
            </a:r>
            <a:r>
              <a:rPr lang="en-US" sz="2600" dirty="0"/>
              <a:t> </a:t>
            </a:r>
            <a:r>
              <a:rPr lang="en-US" sz="2600" dirty="0" err="1"/>
              <a:t>sinceramente</a:t>
            </a:r>
            <a:r>
              <a:rPr lang="en-US" sz="2600" dirty="0"/>
              <a:t> para </a:t>
            </a:r>
            <a:r>
              <a:rPr lang="en-US" sz="2600" dirty="0" err="1"/>
              <a:t>conocer</a:t>
            </a:r>
            <a:r>
              <a:rPr lang="en-US" sz="2600" dirty="0"/>
              <a:t> la </a:t>
            </a:r>
            <a:r>
              <a:rPr lang="en-US" sz="2600" dirty="0" err="1"/>
              <a:t>realidad</a:t>
            </a:r>
            <a:r>
              <a:rPr lang="en-US" sz="2600" dirty="0"/>
              <a:t> y </a:t>
            </a:r>
            <a:r>
              <a:rPr lang="en-US" sz="2600" dirty="0" err="1"/>
              <a:t>punto</a:t>
            </a:r>
            <a:r>
              <a:rPr lang="en-US" sz="2600" dirty="0"/>
              <a:t> de vista de las </a:t>
            </a:r>
            <a:r>
              <a:rPr lang="en-US" sz="2600" dirty="0" err="1"/>
              <a:t>otras</a:t>
            </a:r>
            <a:r>
              <a:rPr lang="en-US" sz="2600" dirty="0"/>
              <a:t> personas.</a:t>
            </a:r>
          </a:p>
          <a:p>
            <a:pPr algn="just"/>
            <a:r>
              <a:rPr lang="en-US" sz="2600" dirty="0" err="1"/>
              <a:t>Entender</a:t>
            </a:r>
            <a:r>
              <a:rPr lang="en-US" sz="2600" dirty="0"/>
              <a:t>, </a:t>
            </a:r>
            <a:r>
              <a:rPr lang="en-US" sz="2600" dirty="0" err="1"/>
              <a:t>empatizar</a:t>
            </a:r>
            <a:r>
              <a:rPr lang="en-US" sz="2600" dirty="0"/>
              <a:t> y </a:t>
            </a:r>
            <a:r>
              <a:rPr lang="en-US" sz="2600" dirty="0" err="1"/>
              <a:t>construir</a:t>
            </a:r>
            <a:r>
              <a:rPr lang="en-US" sz="2600" dirty="0"/>
              <a:t> </a:t>
            </a:r>
            <a:r>
              <a:rPr lang="en-US" sz="2600" dirty="0" err="1"/>
              <a:t>argumentos</a:t>
            </a:r>
            <a:r>
              <a:rPr lang="en-US" sz="2600" dirty="0"/>
              <a:t> que </a:t>
            </a:r>
            <a:r>
              <a:rPr lang="en-US" sz="2600" dirty="0" err="1"/>
              <a:t>permitan</a:t>
            </a:r>
            <a:r>
              <a:rPr lang="en-US" sz="2600" dirty="0"/>
              <a:t> </a:t>
            </a:r>
            <a:r>
              <a:rPr lang="en-US" sz="2600" dirty="0" err="1"/>
              <a:t>llegar</a:t>
            </a:r>
            <a:r>
              <a:rPr lang="en-US" sz="2600" dirty="0"/>
              <a:t> a </a:t>
            </a:r>
            <a:r>
              <a:rPr lang="en-US" sz="2600" dirty="0" err="1"/>
              <a:t>acuerdos</a:t>
            </a:r>
            <a:r>
              <a:rPr lang="en-US" sz="2600" dirty="0"/>
              <a:t>, </a:t>
            </a:r>
            <a:r>
              <a:rPr lang="en-US" sz="2600" dirty="0" err="1"/>
              <a:t>convencer</a:t>
            </a:r>
            <a:r>
              <a:rPr lang="en-US" sz="2600" dirty="0"/>
              <a:t>, </a:t>
            </a:r>
            <a:r>
              <a:rPr lang="en-US" sz="2600" dirty="0" err="1"/>
              <a:t>persuadir</a:t>
            </a:r>
            <a:r>
              <a:rPr lang="en-US" sz="2600" dirty="0"/>
              <a:t> e </a:t>
            </a:r>
            <a:r>
              <a:rPr lang="en-US" sz="2600" dirty="0" err="1"/>
              <a:t>influir</a:t>
            </a:r>
            <a:r>
              <a:rPr lang="en-US" sz="2600" dirty="0"/>
              <a:t> en los </a:t>
            </a:r>
            <a:r>
              <a:rPr lang="en-US" sz="2600" dirty="0" err="1"/>
              <a:t>demás</a:t>
            </a:r>
            <a:r>
              <a:rPr lang="en-US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317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7BC29438-63C5-4441-BE98-3E4E030CE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algn="just"/>
            <a:r>
              <a:rPr lang="es-ES_tradnl" sz="2600" dirty="0"/>
              <a:t>Se asocia con la intuición, saber interpretar ciertas señales.</a:t>
            </a:r>
          </a:p>
          <a:p>
            <a:pPr algn="just"/>
            <a:r>
              <a:rPr lang="en-US" sz="2600" dirty="0" err="1"/>
              <a:t>Traducir</a:t>
            </a:r>
            <a:r>
              <a:rPr lang="en-US" sz="2600" dirty="0"/>
              <a:t> el </a:t>
            </a:r>
            <a:r>
              <a:rPr lang="en-US" sz="2600" dirty="0" err="1"/>
              <a:t>significado</a:t>
            </a:r>
            <a:r>
              <a:rPr lang="en-US" sz="2600" dirty="0"/>
              <a:t> de </a:t>
            </a:r>
            <a:r>
              <a:rPr lang="en-US" sz="2600" dirty="0" err="1"/>
              <a:t>los</a:t>
            </a:r>
            <a:r>
              <a:rPr lang="en-US" sz="2600" dirty="0"/>
              <a:t> </a:t>
            </a:r>
            <a:r>
              <a:rPr lang="en-US" sz="2600" dirty="0" err="1"/>
              <a:t>silencios</a:t>
            </a:r>
            <a:r>
              <a:rPr lang="en-US" sz="2600" dirty="0"/>
              <a:t>, </a:t>
            </a:r>
            <a:r>
              <a:rPr lang="en-US" sz="2600" dirty="0" err="1"/>
              <a:t>los</a:t>
            </a:r>
            <a:r>
              <a:rPr lang="en-US" sz="2600" dirty="0"/>
              <a:t> </a:t>
            </a:r>
            <a:r>
              <a:rPr lang="en-US" sz="2600" dirty="0" err="1"/>
              <a:t>gestos</a:t>
            </a:r>
            <a:r>
              <a:rPr lang="en-US" sz="2600" dirty="0"/>
              <a:t> y las palabras.</a:t>
            </a:r>
            <a:r>
              <a:rPr lang="en-US" sz="2800" dirty="0"/>
              <a:t> </a:t>
            </a:r>
          </a:p>
          <a:p>
            <a:pPr marL="0" indent="0" algn="just">
              <a:buNone/>
            </a:pPr>
            <a:endParaRPr lang="en-US" sz="2600" dirty="0"/>
          </a:p>
          <a:p>
            <a:pPr algn="just"/>
            <a:endParaRPr lang="es-ES_tradnl" sz="2600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BB03749-68BD-2647-8485-74E80395E700}"/>
              </a:ext>
            </a:extLst>
          </p:cNvPr>
          <p:cNvSpPr/>
          <p:nvPr/>
        </p:nvSpPr>
        <p:spPr>
          <a:xfrm>
            <a:off x="425031" y="612832"/>
            <a:ext cx="13386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/>
              <a:t>Olfato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709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CB997A48-B7E2-7B4F-BF87-197C3FBB9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44" y="629128"/>
            <a:ext cx="7723163" cy="33944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/>
              <a:t>Gusto</a:t>
            </a:r>
          </a:p>
          <a:p>
            <a:pPr algn="just"/>
            <a:r>
              <a:rPr lang="en-US" sz="2400" dirty="0" err="1"/>
              <a:t>Todos</a:t>
            </a:r>
            <a:r>
              <a:rPr lang="en-US" sz="2400" dirty="0"/>
              <a:t> </a:t>
            </a:r>
            <a:r>
              <a:rPr lang="en-US" sz="2400" dirty="0" err="1"/>
              <a:t>tenemos</a:t>
            </a:r>
            <a:r>
              <a:rPr lang="en-US" sz="2400" dirty="0"/>
              <a:t> un </a:t>
            </a:r>
            <a:r>
              <a:rPr lang="en-US" sz="2400" dirty="0" err="1"/>
              <a:t>sabor</a:t>
            </a:r>
            <a:r>
              <a:rPr lang="en-US" sz="2400" dirty="0"/>
              <a:t> </a:t>
            </a:r>
            <a:r>
              <a:rPr lang="en-US" sz="2400" dirty="0" err="1"/>
              <a:t>favorito</a:t>
            </a:r>
            <a:r>
              <a:rPr lang="en-US" sz="2400" dirty="0"/>
              <a:t> (dulce, </a:t>
            </a:r>
            <a:r>
              <a:rPr lang="en-US" sz="2400" dirty="0" err="1"/>
              <a:t>salado</a:t>
            </a:r>
            <a:r>
              <a:rPr lang="en-US" sz="2400" dirty="0"/>
              <a:t>, </a:t>
            </a:r>
            <a:r>
              <a:rPr lang="en-US" sz="2400" dirty="0" err="1"/>
              <a:t>amargo</a:t>
            </a:r>
            <a:r>
              <a:rPr lang="en-US" sz="2400" dirty="0"/>
              <a:t>…).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comunicación</a:t>
            </a:r>
            <a:r>
              <a:rPr lang="en-US" sz="2400" dirty="0"/>
              <a:t>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ocurre</a:t>
            </a:r>
            <a:r>
              <a:rPr lang="en-US" sz="2400" dirty="0"/>
              <a:t> lo </a:t>
            </a:r>
            <a:r>
              <a:rPr lang="en-US" sz="2400" dirty="0" err="1"/>
              <a:t>mismo</a:t>
            </a:r>
            <a:r>
              <a:rPr lang="en-US" sz="2400" dirty="0"/>
              <a:t>. </a:t>
            </a:r>
          </a:p>
          <a:p>
            <a:pPr algn="just"/>
            <a:r>
              <a:rPr lang="en-US" sz="2400" dirty="0" err="1"/>
              <a:t>Encontrar</a:t>
            </a:r>
            <a:r>
              <a:rPr lang="en-US" sz="2400" dirty="0"/>
              <a:t> la </a:t>
            </a:r>
            <a:r>
              <a:rPr lang="en-US" sz="2400" dirty="0" err="1"/>
              <a:t>manera</a:t>
            </a:r>
            <a:r>
              <a:rPr lang="en-US" sz="2400" dirty="0"/>
              <a:t> de </a:t>
            </a:r>
            <a:r>
              <a:rPr lang="en-US" sz="2400" dirty="0" err="1"/>
              <a:t>pasar</a:t>
            </a:r>
            <a:r>
              <a:rPr lang="en-US" sz="2400" dirty="0"/>
              <a:t> el </a:t>
            </a:r>
            <a:r>
              <a:rPr lang="en-US" sz="2400" dirty="0" err="1"/>
              <a:t>mensaje</a:t>
            </a:r>
            <a:r>
              <a:rPr lang="en-US" sz="2400" dirty="0"/>
              <a:t> de </a:t>
            </a:r>
            <a:r>
              <a:rPr lang="en-US" sz="2400" dirty="0" err="1"/>
              <a:t>acuerdo</a:t>
            </a:r>
            <a:r>
              <a:rPr lang="en-US" sz="2400" dirty="0"/>
              <a:t> a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quiere</a:t>
            </a:r>
            <a:r>
              <a:rPr lang="en-US" sz="2400" dirty="0"/>
              <a:t> </a:t>
            </a:r>
            <a:r>
              <a:rPr lang="en-US" sz="2400" dirty="0" err="1"/>
              <a:t>ser</a:t>
            </a:r>
            <a:r>
              <a:rPr lang="en-US" sz="2400" dirty="0"/>
              <a:t> </a:t>
            </a:r>
            <a:r>
              <a:rPr lang="en-US" sz="2400" dirty="0" err="1"/>
              <a:t>recibido</a:t>
            </a:r>
            <a:r>
              <a:rPr lang="en-US" sz="2400" dirty="0"/>
              <a:t>. 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46561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2BD7AD-863B-274E-A6A7-2C22F9955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7243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s-ES_tradnl" sz="3600" dirty="0"/>
              <a:t>Tacto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9E743F-179A-D34D-A57B-D47FBA106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r>
              <a:rPr lang="en-US" sz="2400" dirty="0"/>
              <a:t>El </a:t>
            </a:r>
            <a:r>
              <a:rPr lang="en-US" sz="2400" b="1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transmites</a:t>
            </a:r>
            <a:r>
              <a:rPr lang="en-US" sz="2400" dirty="0"/>
              <a:t> las </a:t>
            </a:r>
            <a:r>
              <a:rPr lang="en-US" sz="2400" dirty="0" err="1"/>
              <a:t>cosas</a:t>
            </a:r>
            <a:r>
              <a:rPr lang="en-US" sz="2400" dirty="0"/>
              <a:t> </a:t>
            </a:r>
            <a:r>
              <a:rPr lang="en-US" sz="2400" dirty="0" err="1"/>
              <a:t>muchas</a:t>
            </a:r>
            <a:r>
              <a:rPr lang="en-US" sz="2400" dirty="0"/>
              <a:t> </a:t>
            </a:r>
            <a:r>
              <a:rPr lang="en-US" sz="2400" dirty="0" err="1"/>
              <a:t>veces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más</a:t>
            </a:r>
            <a:r>
              <a:rPr lang="en-US" sz="2400" dirty="0"/>
              <a:t> </a:t>
            </a:r>
            <a:r>
              <a:rPr lang="en-US" sz="2400" dirty="0" err="1"/>
              <a:t>importante</a:t>
            </a:r>
            <a:r>
              <a:rPr lang="en-US" sz="2400" dirty="0"/>
              <a:t> </a:t>
            </a:r>
            <a:r>
              <a:rPr lang="en-US" sz="2400" b="1" dirty="0"/>
              <a:t>que las palabras </a:t>
            </a:r>
            <a:r>
              <a:rPr lang="en-US" sz="2400" b="1" dirty="0" err="1"/>
              <a:t>mismas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Amabilidad</a:t>
            </a:r>
            <a:r>
              <a:rPr lang="en-US" sz="2400" dirty="0"/>
              <a:t>, </a:t>
            </a:r>
            <a:r>
              <a:rPr lang="en-US" sz="2400" dirty="0" err="1"/>
              <a:t>Asertividad</a:t>
            </a:r>
            <a:r>
              <a:rPr lang="en-US" sz="2400" dirty="0"/>
              <a:t>, </a:t>
            </a:r>
            <a:r>
              <a:rPr lang="en-US" sz="2400" dirty="0" err="1"/>
              <a:t>Empatía</a:t>
            </a:r>
            <a:r>
              <a:rPr lang="en-US" sz="2400" dirty="0"/>
              <a:t>.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301606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17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>
            <a:spLocks noGrp="1"/>
          </p:cNvSpPr>
          <p:nvPr>
            <p:ph idx="1"/>
          </p:nvPr>
        </p:nvSpPr>
        <p:spPr>
          <a:xfrm>
            <a:off x="780056" y="1965010"/>
            <a:ext cx="7427130" cy="34271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b="1" dirty="0"/>
              <a:t>CÓMO SER UN BUEN ORADOR</a:t>
            </a:r>
          </a:p>
          <a:p>
            <a:pPr marL="0" indent="0" algn="ctr">
              <a:buNone/>
            </a:pPr>
            <a:endParaRPr lang="es-CO" b="1" dirty="0"/>
          </a:p>
          <a:p>
            <a:pPr marL="0" indent="0">
              <a:buNone/>
            </a:pPr>
            <a:endParaRPr lang="es-CO" b="1" dirty="0"/>
          </a:p>
          <a:p>
            <a:pPr marL="0" indent="0">
              <a:buNone/>
            </a:pPr>
            <a:endParaRPr lang="es-CO" b="1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0104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>
            <a:spLocks noGrp="1"/>
          </p:cNvSpPr>
          <p:nvPr>
            <p:ph idx="1"/>
          </p:nvPr>
        </p:nvSpPr>
        <p:spPr>
          <a:xfrm>
            <a:off x="1134382" y="509263"/>
            <a:ext cx="6554693" cy="40145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3600" b="1" dirty="0"/>
              <a:t>CÓMO SER UN BUEN ORADOR</a:t>
            </a:r>
          </a:p>
          <a:p>
            <a:pPr marL="0" indent="0" algn="ctr">
              <a:buNone/>
            </a:pPr>
            <a:endParaRPr lang="es-CO" sz="3600" b="1" dirty="0"/>
          </a:p>
          <a:p>
            <a:r>
              <a:rPr lang="es-CO" dirty="0"/>
              <a:t>Los tres miedos de hablar en público.</a:t>
            </a:r>
          </a:p>
          <a:p>
            <a:pPr algn="just"/>
            <a:endParaRPr lang="es-CO" dirty="0"/>
          </a:p>
          <a:p>
            <a:pPr algn="just"/>
            <a:endParaRPr lang="es-CO" b="1" dirty="0"/>
          </a:p>
          <a:p>
            <a:pPr marL="0" indent="0" algn="ctr">
              <a:buNone/>
            </a:pPr>
            <a:endParaRPr lang="es-CO" b="1" dirty="0"/>
          </a:p>
          <a:p>
            <a:pPr marL="0" indent="0" algn="ctr">
              <a:buNone/>
            </a:pPr>
            <a:endParaRPr lang="es-CO" b="1" dirty="0"/>
          </a:p>
          <a:p>
            <a:pPr marL="0" indent="0" algn="ctr">
              <a:buNone/>
            </a:pP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358480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>
            <a:spLocks noGrp="1"/>
          </p:cNvSpPr>
          <p:nvPr>
            <p:ph idx="1"/>
          </p:nvPr>
        </p:nvSpPr>
        <p:spPr>
          <a:xfrm>
            <a:off x="754850" y="468892"/>
            <a:ext cx="7427130" cy="8517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b="1" dirty="0"/>
              <a:t>Puntos para tener en cuenta…</a:t>
            </a:r>
          </a:p>
          <a:p>
            <a:pPr marL="0" indent="0" algn="ctr">
              <a:buNone/>
            </a:pPr>
            <a:endParaRPr lang="es-CO" b="1" dirty="0"/>
          </a:p>
          <a:p>
            <a:pPr marL="0" indent="0" algn="ctr">
              <a:buNone/>
            </a:pPr>
            <a:endParaRPr lang="es-CO" b="1" dirty="0"/>
          </a:p>
          <a:p>
            <a:pPr marL="0" indent="0" algn="ctr">
              <a:buNone/>
            </a:pPr>
            <a:endParaRPr lang="es-CO" b="1" dirty="0"/>
          </a:p>
          <a:p>
            <a:pPr marL="0" indent="0" algn="ctr">
              <a:buNone/>
            </a:pPr>
            <a:endParaRPr lang="es-CO" b="1" dirty="0"/>
          </a:p>
          <a:p>
            <a:pPr marL="0" indent="0" algn="ctr">
              <a:buNone/>
            </a:pPr>
            <a:endParaRPr lang="es-CO" b="1" dirty="0"/>
          </a:p>
          <a:p>
            <a:pPr marL="0" indent="0" algn="ctr">
              <a:buNone/>
            </a:pPr>
            <a:endParaRPr lang="es-CO" b="1" dirty="0"/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932496" y="1315171"/>
            <a:ext cx="5040279" cy="26203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/>
              <a:buAutoNum type="arabicPeriod"/>
            </a:pPr>
            <a:r>
              <a:rPr lang="es-CO" sz="2400" dirty="0"/>
              <a:t>Planea y organiza tu presentación.</a:t>
            </a:r>
          </a:p>
          <a:p>
            <a:pPr marL="514350" indent="-514350">
              <a:buFont typeface="Arial"/>
              <a:buAutoNum type="arabicPeriod"/>
            </a:pPr>
            <a:r>
              <a:rPr lang="es-ES" sz="2400" dirty="0"/>
              <a:t>Realiza contacto visual. </a:t>
            </a:r>
          </a:p>
          <a:p>
            <a:pPr marL="514350" indent="-514350">
              <a:buFont typeface="Arial"/>
              <a:buAutoNum type="arabicPeriod"/>
            </a:pPr>
            <a:r>
              <a:rPr lang="es-ES" sz="2400" dirty="0"/>
              <a:t>Ten un punto: apégate a él. </a:t>
            </a:r>
          </a:p>
          <a:p>
            <a:pPr marL="514350" indent="-514350">
              <a:buFont typeface="Arial"/>
              <a:buAutoNum type="arabicPeriod"/>
            </a:pPr>
            <a:r>
              <a:rPr lang="es-ES" sz="2400" dirty="0"/>
              <a:t>Habla claramente. </a:t>
            </a:r>
          </a:p>
          <a:p>
            <a:pPr marL="514350" indent="-514350">
              <a:buFont typeface="Arial"/>
              <a:buAutoNum type="arabicPeriod"/>
            </a:pPr>
            <a:r>
              <a:rPr lang="es-ES" sz="2400" dirty="0"/>
              <a:t>Que tu comunicación sea asertiva. Sea para uno o para un gran auditorio.</a:t>
            </a:r>
          </a:p>
          <a:p>
            <a:pPr marL="514350" indent="-514350">
              <a:buFont typeface="Arial"/>
              <a:buAutoNum type="arabicPeriod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401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785752" y="886131"/>
            <a:ext cx="4199317" cy="3333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dirty="0"/>
              <a:t>6. Ajusta tu discurso de acuerdo a tu audiencia o al Pin/Nivel más bajo que esté en la sala. </a:t>
            </a:r>
          </a:p>
          <a:p>
            <a:pPr marL="0" indent="0" algn="just">
              <a:buNone/>
            </a:pPr>
            <a:r>
              <a:rPr lang="es-ES" sz="2400" dirty="0"/>
              <a:t>7. No utilices el mismo tono durante todo el discurso. </a:t>
            </a:r>
          </a:p>
          <a:p>
            <a:pPr marL="0" indent="0" algn="just">
              <a:buNone/>
            </a:pPr>
            <a:r>
              <a:rPr lang="es-ES" sz="2400" dirty="0"/>
              <a:t>8. No seas condescendiente. </a:t>
            </a:r>
          </a:p>
          <a:p>
            <a:pPr marL="0" indent="0" algn="just">
              <a:buNone/>
            </a:pPr>
            <a:r>
              <a:rPr lang="es-ES" sz="2400" dirty="0"/>
              <a:t>9. Sé interesante. </a:t>
            </a:r>
          </a:p>
          <a:p>
            <a:pPr marL="0" indent="0" algn="just">
              <a:buNone/>
            </a:pPr>
            <a:endParaRPr lang="es-ES" dirty="0"/>
          </a:p>
        </p:txBody>
      </p:sp>
      <p:pic>
        <p:nvPicPr>
          <p:cNvPr id="3" name="Imagen 4" descr="25-frases-selectas-de-jim-roh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888" y="1396221"/>
            <a:ext cx="3419948" cy="16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4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A266B64-5561-FA48-B294-1B8C698D149D}"/>
              </a:ext>
            </a:extLst>
          </p:cNvPr>
          <p:cNvSpPr txBox="1"/>
          <p:nvPr/>
        </p:nvSpPr>
        <p:spPr>
          <a:xfrm>
            <a:off x="761999" y="338615"/>
            <a:ext cx="756557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Imagen</a:t>
            </a:r>
          </a:p>
          <a:p>
            <a:endParaRPr lang="en-US" dirty="0"/>
          </a:p>
          <a:p>
            <a:r>
              <a:rPr lang="en-US" dirty="0"/>
              <a:t>¡</a:t>
            </a:r>
            <a:r>
              <a:rPr lang="en-US" dirty="0" err="1"/>
              <a:t>Dicen</a:t>
            </a:r>
            <a:r>
              <a:rPr lang="en-US" dirty="0"/>
              <a:t> que </a:t>
            </a:r>
            <a:r>
              <a:rPr lang="en-US" b="1" dirty="0"/>
              <a:t>NO </a:t>
            </a:r>
            <a:r>
              <a:rPr lang="en-US" dirty="0"/>
              <a:t>hay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segunda</a:t>
            </a:r>
            <a:r>
              <a:rPr lang="en-US" dirty="0"/>
              <a:t> </a:t>
            </a:r>
            <a:r>
              <a:rPr lang="en-US" dirty="0" err="1"/>
              <a:t>oportunidad</a:t>
            </a:r>
            <a:r>
              <a:rPr lang="en-US" dirty="0"/>
              <a:t> para </a:t>
            </a:r>
            <a:r>
              <a:rPr lang="en-US" b="1" dirty="0"/>
              <a:t>CREAR </a:t>
            </a:r>
            <a:r>
              <a:rPr lang="en-US" b="1" dirty="0" err="1"/>
              <a:t>una</a:t>
            </a:r>
            <a:r>
              <a:rPr lang="en-US" b="1" dirty="0"/>
              <a:t> Buena </a:t>
            </a:r>
            <a:r>
              <a:rPr lang="es-CO" b="1" dirty="0"/>
              <a:t>Impresión</a:t>
            </a:r>
            <a:r>
              <a:rPr lang="en-US" b="1" dirty="0"/>
              <a:t>!</a:t>
            </a:r>
          </a:p>
          <a:p>
            <a:endParaRPr lang="en-US" dirty="0"/>
          </a:p>
          <a:p>
            <a:r>
              <a:rPr lang="en-US" dirty="0"/>
              <a:t>La imagen </a:t>
            </a:r>
            <a:r>
              <a:rPr lang="en-US" dirty="0" err="1"/>
              <a:t>es</a:t>
            </a:r>
            <a:r>
              <a:rPr lang="en-US" dirty="0"/>
              <a:t> un </a:t>
            </a:r>
            <a:r>
              <a:rPr lang="en-US" b="1" dirty="0"/>
              <a:t>conjunto de </a:t>
            </a:r>
            <a:r>
              <a:rPr lang="en-US" b="1" dirty="0" err="1"/>
              <a:t>elementos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sí</a:t>
            </a:r>
            <a:r>
              <a:rPr lang="en-US" dirty="0"/>
              <a:t> </a:t>
            </a:r>
            <a:r>
              <a:rPr lang="en-US" dirty="0" err="1"/>
              <a:t>incluye</a:t>
            </a:r>
            <a:r>
              <a:rPr lang="en-US" dirty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Apariencia</a:t>
            </a:r>
            <a:r>
              <a:rPr lang="en-US" dirty="0"/>
              <a:t> </a:t>
            </a:r>
            <a:r>
              <a:rPr lang="en-US" dirty="0" err="1"/>
              <a:t>física</a:t>
            </a:r>
            <a:r>
              <a:rPr lang="en-US" dirty="0"/>
              <a:t> (</a:t>
            </a:r>
            <a:r>
              <a:rPr lang="en-US" dirty="0" err="1"/>
              <a:t>vestuario</a:t>
            </a:r>
            <a:r>
              <a:rPr lang="en-US" dirty="0"/>
              <a:t> </a:t>
            </a:r>
            <a:r>
              <a:rPr lang="en-US" dirty="0" err="1"/>
              <a:t>apropiado</a:t>
            </a:r>
            <a:r>
              <a:rPr lang="en-US" dirty="0"/>
              <a:t> e </a:t>
            </a:r>
            <a:r>
              <a:rPr lang="en-US" dirty="0" err="1"/>
              <a:t>higiene</a:t>
            </a:r>
            <a:r>
              <a:rPr lang="en-US" dirty="0"/>
              <a:t>) 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Actitud</a:t>
            </a:r>
            <a:r>
              <a:rPr lang="en-US" dirty="0"/>
              <a:t>, </a:t>
            </a:r>
            <a:r>
              <a:rPr lang="en-US" dirty="0" err="1"/>
              <a:t>nuestro</a:t>
            </a:r>
            <a:r>
              <a:rPr lang="en-US" dirty="0"/>
              <a:t> </a:t>
            </a:r>
            <a:r>
              <a:rPr lang="en-US" dirty="0" err="1"/>
              <a:t>lenguaje</a:t>
            </a:r>
            <a:r>
              <a:rPr lang="en-US" dirty="0"/>
              <a:t> corporal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Comportamiento</a:t>
            </a:r>
            <a:r>
              <a:rPr lang="en-US" dirty="0"/>
              <a:t>: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hablamos</a:t>
            </a:r>
            <a:r>
              <a:rPr lang="en-US" dirty="0"/>
              <a:t>, el </a:t>
            </a:r>
            <a:r>
              <a:rPr lang="en-US" dirty="0" err="1"/>
              <a:t>nivel</a:t>
            </a:r>
            <a:r>
              <a:rPr lang="en-US" dirty="0"/>
              <a:t> de </a:t>
            </a:r>
            <a:r>
              <a:rPr lang="en-US" dirty="0" err="1"/>
              <a:t>cortesía</a:t>
            </a:r>
            <a:r>
              <a:rPr lang="en-US" dirty="0"/>
              <a:t> y </a:t>
            </a:r>
            <a:r>
              <a:rPr lang="en-US" dirty="0" err="1"/>
              <a:t>educación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En </a:t>
            </a:r>
            <a:r>
              <a:rPr lang="en-US" dirty="0" err="1"/>
              <a:t>conclusión</a:t>
            </a:r>
            <a:r>
              <a:rPr lang="en-US" dirty="0"/>
              <a:t>:</a:t>
            </a:r>
          </a:p>
          <a:p>
            <a:r>
              <a:rPr lang="en-US" dirty="0"/>
              <a:t>IMAGEN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perciben</a:t>
            </a:r>
            <a:r>
              <a:rPr lang="en-US" dirty="0"/>
              <a:t> las personas.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5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733874" y="731572"/>
            <a:ext cx="5204702" cy="33333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dirty="0"/>
              <a:t>10. Sé honesto. </a:t>
            </a:r>
          </a:p>
          <a:p>
            <a:pPr marL="0" indent="0" algn="just">
              <a:buNone/>
            </a:pPr>
            <a:r>
              <a:rPr lang="es-ES" sz="2400" dirty="0"/>
              <a:t>11. </a:t>
            </a:r>
            <a:r>
              <a:rPr lang="es-CO" sz="2400" dirty="0"/>
              <a:t>Sé amable, sigue los convencionalismos sociales, y sé racional.</a:t>
            </a:r>
            <a:endParaRPr lang="es-ES" sz="2400" dirty="0"/>
          </a:p>
          <a:p>
            <a:pPr marL="0" indent="0" algn="just">
              <a:buNone/>
            </a:pPr>
            <a:r>
              <a:rPr lang="es-ES" sz="2400" dirty="0"/>
              <a:t>12. </a:t>
            </a:r>
            <a:r>
              <a:rPr lang="es-CO" sz="2400" dirty="0"/>
              <a:t>¡Utiliza tus manos y tu expresión corporal!</a:t>
            </a:r>
            <a:endParaRPr lang="es-ES" sz="2400" dirty="0"/>
          </a:p>
          <a:p>
            <a:pPr marL="0" indent="0" algn="just">
              <a:buNone/>
            </a:pPr>
            <a:r>
              <a:rPr lang="es-ES" sz="2400" dirty="0"/>
              <a:t>13. </a:t>
            </a:r>
            <a:r>
              <a:rPr lang="es-CO" sz="2400" dirty="0"/>
              <a:t>Observa videos de los grandes líderes en Herbalife que tú admiras.</a:t>
            </a:r>
          </a:p>
          <a:p>
            <a:pPr marL="0" indent="0" algn="just">
              <a:buNone/>
            </a:pPr>
            <a:r>
              <a:rPr lang="es-CO" sz="2400" dirty="0"/>
              <a:t>14. Imagen. </a:t>
            </a:r>
          </a:p>
          <a:p>
            <a:pPr marL="0" indent="0" algn="just">
              <a:buNone/>
            </a:pPr>
            <a:endParaRPr lang="es-ES" b="1" dirty="0"/>
          </a:p>
          <a:p>
            <a:pPr marL="0" indent="0" algn="just">
              <a:buNone/>
            </a:pPr>
            <a:endParaRPr lang="es-ES" dirty="0"/>
          </a:p>
        </p:txBody>
      </p:sp>
      <p:pic>
        <p:nvPicPr>
          <p:cNvPr id="3" name="Imagen 1" descr="v4-728px-Be-a-Good-Speaker-Step-4-Version-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4"/>
          <a:stretch/>
        </p:blipFill>
        <p:spPr>
          <a:xfrm>
            <a:off x="6008914" y="1246786"/>
            <a:ext cx="2582259" cy="182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2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733873" y="844113"/>
            <a:ext cx="4844355" cy="3333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dirty="0"/>
              <a:t>15.</a:t>
            </a:r>
            <a:r>
              <a:rPr lang="es-CO" sz="2400" dirty="0"/>
              <a:t> Elabora un plan de presentación escrito.</a:t>
            </a:r>
            <a:r>
              <a:rPr lang="es-ES" sz="2400" dirty="0"/>
              <a:t> </a:t>
            </a:r>
          </a:p>
          <a:p>
            <a:pPr marL="0" indent="0" algn="just">
              <a:buNone/>
            </a:pPr>
            <a:r>
              <a:rPr lang="es-CO" sz="2400" dirty="0"/>
              <a:t>16. Sigue un orden.</a:t>
            </a:r>
          </a:p>
          <a:p>
            <a:pPr marL="0" indent="0" algn="just">
              <a:buNone/>
            </a:pPr>
            <a:r>
              <a:rPr lang="es-CO" sz="2400" dirty="0"/>
              <a:t>17. Usa transiciones o vínculos.</a:t>
            </a:r>
          </a:p>
          <a:p>
            <a:pPr marL="0" indent="0" algn="just">
              <a:buNone/>
            </a:pPr>
            <a:r>
              <a:rPr lang="es-CO" sz="2400" dirty="0"/>
              <a:t>18. Usa lenguaje y términos especiales.</a:t>
            </a:r>
          </a:p>
          <a:p>
            <a:pPr marL="0" indent="0" algn="just">
              <a:buNone/>
            </a:pPr>
            <a:r>
              <a:rPr lang="es-CO" sz="2400" dirty="0"/>
              <a:t>19. Incluye preguntas.</a:t>
            </a:r>
          </a:p>
          <a:p>
            <a:pPr marL="0" indent="0" algn="just">
              <a:buNone/>
            </a:pPr>
            <a:endParaRPr lang="es-CO" sz="2800" b="1" dirty="0"/>
          </a:p>
          <a:p>
            <a:pPr marL="0" indent="0" algn="just">
              <a:buNone/>
            </a:pPr>
            <a:endParaRPr lang="es-CO" sz="2800" b="1" dirty="0"/>
          </a:p>
          <a:p>
            <a:pPr marL="0" indent="0" algn="just">
              <a:buNone/>
            </a:pPr>
            <a:endParaRPr lang="es-CO" sz="2800" b="1" dirty="0"/>
          </a:p>
          <a:p>
            <a:pPr marL="0" indent="0" algn="just">
              <a:buNone/>
            </a:pPr>
            <a:endParaRPr lang="es-CO" sz="2800" b="1" dirty="0"/>
          </a:p>
          <a:p>
            <a:pPr marL="0" indent="0" algn="just">
              <a:buNone/>
            </a:pPr>
            <a:endParaRPr lang="es-ES" sz="2800" b="1" dirty="0"/>
          </a:p>
          <a:p>
            <a:pPr marL="0" indent="0" algn="just">
              <a:buNone/>
            </a:pPr>
            <a:endParaRPr lang="es-ES" sz="2800" dirty="0"/>
          </a:p>
        </p:txBody>
      </p:sp>
      <p:pic>
        <p:nvPicPr>
          <p:cNvPr id="3" name="Imagen 4" descr="main-qimg-0dddef62b394f9ae5009babb4a2da5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707" y="1431649"/>
            <a:ext cx="2912593" cy="148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0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>
            <a:spLocks noGrp="1"/>
          </p:cNvSpPr>
          <p:nvPr>
            <p:ph idx="1"/>
          </p:nvPr>
        </p:nvSpPr>
        <p:spPr>
          <a:xfrm>
            <a:off x="707354" y="906629"/>
            <a:ext cx="5039298" cy="33333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2400" dirty="0"/>
              <a:t>20. Considera algunas anécdotas y chistes.</a:t>
            </a:r>
          </a:p>
          <a:p>
            <a:pPr marL="0" indent="0" algn="just">
              <a:buNone/>
            </a:pPr>
            <a:r>
              <a:rPr lang="es-CO" sz="2400" dirty="0"/>
              <a:t>21. Enfócate en cómo vas  a iniciar y en cómo vas a finalizar tu presentación. </a:t>
            </a:r>
          </a:p>
          <a:p>
            <a:pPr marL="0" indent="0" algn="just">
              <a:buNone/>
            </a:pPr>
            <a:r>
              <a:rPr lang="es-CO" sz="2400" dirty="0"/>
              <a:t>22. Ten en cuenta el tiempo total y tiempo interno. </a:t>
            </a:r>
          </a:p>
          <a:p>
            <a:pPr marL="0" indent="0" algn="just">
              <a:buNone/>
            </a:pPr>
            <a:r>
              <a:rPr lang="es-CO" sz="2400" dirty="0"/>
              <a:t>23. Realiza una revisión.</a:t>
            </a:r>
          </a:p>
          <a:p>
            <a:pPr marL="0" indent="0" algn="just">
              <a:buNone/>
            </a:pPr>
            <a:endParaRPr lang="es-CO" b="1" dirty="0"/>
          </a:p>
        </p:txBody>
      </p:sp>
      <p:pic>
        <p:nvPicPr>
          <p:cNvPr id="3" name="Imagen 3" descr="descarga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47" y="1500997"/>
            <a:ext cx="2675243" cy="131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5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>
            <a:spLocks noGrp="1"/>
          </p:cNvSpPr>
          <p:nvPr>
            <p:ph idx="1"/>
          </p:nvPr>
        </p:nvSpPr>
        <p:spPr>
          <a:xfrm>
            <a:off x="795147" y="534717"/>
            <a:ext cx="7265641" cy="29681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CO" sz="2200" dirty="0"/>
          </a:p>
          <a:p>
            <a:pPr marL="0" lvl="0" indent="0" algn="just">
              <a:buNone/>
            </a:pPr>
            <a:r>
              <a:rPr lang="es-CO" sz="2200" dirty="0"/>
              <a:t>24. No sobreestimes la capacidad de atención de tu audiencia.</a:t>
            </a:r>
          </a:p>
          <a:p>
            <a:pPr marL="0" lvl="0" indent="0" algn="just">
              <a:buNone/>
            </a:pPr>
            <a:r>
              <a:rPr lang="es-CO" sz="2200" dirty="0" smtClean="0"/>
              <a:t>25</a:t>
            </a:r>
            <a:r>
              <a:rPr lang="es-CO" sz="2200" dirty="0"/>
              <a:t>. También es fácil dejarse llevar cuando eres importante. Si descuidas mucho la preparación del tema y de los pasos anteriores, y te confías en tu importancia para dirigir la atención de la audiencia, la audiencia se puede resentir. El público puede incluso trabajar para debilitar tu autoridad.</a:t>
            </a:r>
          </a:p>
          <a:p>
            <a:pPr marL="0" indent="0" algn="just">
              <a:buNone/>
            </a:pP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55372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44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6638811-01A1-4949-8577-8ADF15C23BD7}"/>
              </a:ext>
            </a:extLst>
          </p:cNvPr>
          <p:cNvSpPr/>
          <p:nvPr/>
        </p:nvSpPr>
        <p:spPr>
          <a:xfrm>
            <a:off x="729343" y="679200"/>
            <a:ext cx="631371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/>
              <a:t>Cómo</a:t>
            </a:r>
            <a:r>
              <a:rPr lang="en-US" sz="2800" dirty="0"/>
              <a:t> </a:t>
            </a:r>
            <a:r>
              <a:rPr lang="en-US" sz="2800" dirty="0" err="1"/>
              <a:t>tener</a:t>
            </a:r>
            <a:r>
              <a:rPr lang="en-US" sz="2800" dirty="0"/>
              <a:t> </a:t>
            </a:r>
            <a:r>
              <a:rPr lang="en-US" sz="2800" dirty="0" err="1"/>
              <a:t>una</a:t>
            </a:r>
            <a:r>
              <a:rPr lang="en-US" sz="2800" dirty="0"/>
              <a:t> imagen </a:t>
            </a:r>
            <a:r>
              <a:rPr lang="en-US" sz="2800" dirty="0" err="1"/>
              <a:t>impecable</a:t>
            </a:r>
            <a:endParaRPr lang="en-US" sz="2800" dirty="0"/>
          </a:p>
          <a:p>
            <a:pPr algn="just"/>
            <a:endParaRPr lang="en-US" sz="2400" dirty="0"/>
          </a:p>
          <a:p>
            <a:pPr algn="just"/>
            <a:r>
              <a:rPr lang="en-US" sz="2400" dirty="0" err="1"/>
              <a:t>Vestuario</a:t>
            </a:r>
            <a:r>
              <a:rPr lang="en-US" sz="2400" dirty="0"/>
              <a:t>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No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necesario</a:t>
            </a:r>
            <a:r>
              <a:rPr lang="en-US" dirty="0"/>
              <a:t> </a:t>
            </a:r>
            <a:r>
              <a:rPr lang="en-US" dirty="0" err="1"/>
              <a:t>gastar</a:t>
            </a:r>
            <a:r>
              <a:rPr lang="en-US" dirty="0"/>
              <a:t> mucho </a:t>
            </a:r>
            <a:r>
              <a:rPr lang="en-US" dirty="0" err="1"/>
              <a:t>dinero</a:t>
            </a:r>
            <a:r>
              <a:rPr lang="en-US" dirty="0"/>
              <a:t> o </a:t>
            </a:r>
            <a:r>
              <a:rPr lang="en-US" dirty="0" err="1"/>
              <a:t>ser</a:t>
            </a:r>
            <a:r>
              <a:rPr lang="en-US" dirty="0"/>
              <a:t> un </a:t>
            </a:r>
            <a:r>
              <a:rPr lang="en-US" dirty="0" err="1"/>
              <a:t>gurú</a:t>
            </a:r>
            <a:r>
              <a:rPr lang="en-US" dirty="0"/>
              <a:t> de la </a:t>
            </a:r>
            <a:r>
              <a:rPr lang="en-US" dirty="0" err="1"/>
              <a:t>moda</a:t>
            </a:r>
            <a:r>
              <a:rPr lang="en-US" dirty="0"/>
              <a:t> para </a:t>
            </a:r>
            <a:r>
              <a:rPr lang="en-US" dirty="0" err="1"/>
              <a:t>vestirnos</a:t>
            </a:r>
            <a:r>
              <a:rPr lang="en-US" dirty="0"/>
              <a:t> </a:t>
            </a:r>
            <a:r>
              <a:rPr lang="en-US" dirty="0" err="1"/>
              <a:t>adecuadamente</a:t>
            </a:r>
            <a:r>
              <a:rPr lang="en-US" dirty="0"/>
              <a:t>, </a:t>
            </a:r>
            <a:r>
              <a:rPr lang="en-US" dirty="0" err="1"/>
              <a:t>basta</a:t>
            </a:r>
            <a:r>
              <a:rPr lang="en-US" dirty="0"/>
              <a:t> con </a:t>
            </a:r>
            <a:r>
              <a:rPr lang="en-US" dirty="0" err="1"/>
              <a:t>vestirte</a:t>
            </a:r>
            <a:r>
              <a:rPr lang="en-US" dirty="0"/>
              <a:t> de </a:t>
            </a:r>
            <a:r>
              <a:rPr lang="en-US" dirty="0" err="1"/>
              <a:t>acuerdo</a:t>
            </a:r>
            <a:r>
              <a:rPr lang="en-US" dirty="0"/>
              <a:t> a la </a:t>
            </a:r>
            <a:r>
              <a:rPr lang="en-US" dirty="0" err="1"/>
              <a:t>ocasión</a:t>
            </a:r>
            <a:r>
              <a:rPr lang="en-US" dirty="0"/>
              <a:t> y con el </a:t>
            </a:r>
            <a:r>
              <a:rPr lang="en-US" dirty="0" err="1"/>
              <a:t>tipo</a:t>
            </a:r>
            <a:r>
              <a:rPr lang="en-US" dirty="0"/>
              <a:t> de </a:t>
            </a:r>
            <a:r>
              <a:rPr lang="en-US" dirty="0" err="1"/>
              <a:t>ropa</a:t>
            </a:r>
            <a:r>
              <a:rPr lang="en-US" dirty="0"/>
              <a:t> de </a:t>
            </a:r>
            <a:r>
              <a:rPr lang="en-US" dirty="0" err="1"/>
              <a:t>acuerdo</a:t>
            </a:r>
            <a:r>
              <a:rPr lang="en-US" dirty="0"/>
              <a:t> a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cuerpo</a:t>
            </a:r>
            <a:r>
              <a:rPr lang="en-US" dirty="0"/>
              <a:t>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4469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="" xmlns:a16="http://schemas.microsoft.com/office/drawing/2014/main" id="{BB3F5E29-4D5A-E94A-BB69-E802F5234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" y="2296706"/>
            <a:ext cx="3826127" cy="22774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419675E-5A27-F249-A6DC-9FE4A3F7897F}"/>
              </a:ext>
            </a:extLst>
          </p:cNvPr>
          <p:cNvSpPr/>
          <p:nvPr/>
        </p:nvSpPr>
        <p:spPr>
          <a:xfrm>
            <a:off x="446784" y="429841"/>
            <a:ext cx="44641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3000" dirty="0">
                <a:solidFill>
                  <a:prstClr val="black"/>
                </a:solidFill>
              </a:rPr>
              <a:t>Imagen para una </a:t>
            </a:r>
          </a:p>
          <a:p>
            <a:pPr lvl="0"/>
            <a:r>
              <a:rPr lang="es-ES_tradnl" sz="3000" dirty="0">
                <a:solidFill>
                  <a:prstClr val="black"/>
                </a:solidFill>
              </a:rPr>
              <a:t>Presentación de </a:t>
            </a:r>
          </a:p>
          <a:p>
            <a:pPr lvl="0"/>
            <a:r>
              <a:rPr lang="es-ES_tradnl" sz="3000" dirty="0">
                <a:solidFill>
                  <a:prstClr val="black"/>
                </a:solidFill>
              </a:rPr>
              <a:t>Negocios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78E2C31-9C8D-694C-8358-E2A09DA83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607" y="644648"/>
            <a:ext cx="4293944" cy="245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4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45741A6-3F3E-F948-B82D-D6CAD92141D6}"/>
              </a:ext>
            </a:extLst>
          </p:cNvPr>
          <p:cNvSpPr txBox="1"/>
          <p:nvPr/>
        </p:nvSpPr>
        <p:spPr>
          <a:xfrm>
            <a:off x="5732780" y="393700"/>
            <a:ext cx="2621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/>
              <a:t>Imagen para </a:t>
            </a:r>
          </a:p>
          <a:p>
            <a:r>
              <a:rPr lang="es-ES_tradnl" sz="3600" dirty="0"/>
              <a:t>Coctel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3270A0-FAA0-EA4E-8037-63E284A62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434340"/>
            <a:ext cx="4798060" cy="418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EEE022B-3383-A44F-8282-B02B096C6DC3}"/>
              </a:ext>
            </a:extLst>
          </p:cNvPr>
          <p:cNvSpPr/>
          <p:nvPr/>
        </p:nvSpPr>
        <p:spPr>
          <a:xfrm>
            <a:off x="518160" y="235973"/>
            <a:ext cx="4673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dirty="0"/>
              <a:t>Imagen para Fiesta de Gala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94DD826-654C-EC43-837E-73CE88F2D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78" y="965200"/>
            <a:ext cx="4977721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5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22B77D79-F6E4-C041-99C8-16ACE2E97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495427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/>
              <a:t>Otros</a:t>
            </a:r>
            <a:r>
              <a:rPr lang="en-US" sz="2800" dirty="0"/>
              <a:t> </a:t>
            </a:r>
            <a:r>
              <a:rPr lang="en-US" sz="2800" dirty="0" err="1"/>
              <a:t>aspectos</a:t>
            </a:r>
            <a:r>
              <a:rPr lang="en-US" sz="2800" dirty="0"/>
              <a:t> que </a:t>
            </a:r>
            <a:r>
              <a:rPr lang="en-US" sz="2800" dirty="0" err="1"/>
              <a:t>cuidar</a:t>
            </a:r>
            <a:r>
              <a:rPr lang="en-US" sz="2800" dirty="0"/>
              <a:t>: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 err="1"/>
              <a:t>Higiene</a:t>
            </a:r>
            <a:endParaRPr lang="en-US" sz="2800" dirty="0"/>
          </a:p>
          <a:p>
            <a:r>
              <a:rPr lang="en-US" sz="2800" dirty="0"/>
              <a:t>Cabello</a:t>
            </a:r>
          </a:p>
          <a:p>
            <a:r>
              <a:rPr lang="en-US" sz="2800" dirty="0" err="1"/>
              <a:t>Uñas</a:t>
            </a:r>
            <a:endParaRPr lang="en-US" sz="2800" dirty="0"/>
          </a:p>
          <a:p>
            <a:r>
              <a:rPr lang="en-US" sz="2800" dirty="0" err="1"/>
              <a:t>Maquillaje</a:t>
            </a:r>
            <a:r>
              <a:rPr lang="en-US" sz="2800" dirty="0"/>
              <a:t> (en el </a:t>
            </a:r>
            <a:r>
              <a:rPr lang="en-US" sz="2800" dirty="0" err="1"/>
              <a:t>caso</a:t>
            </a:r>
            <a:r>
              <a:rPr lang="en-US" sz="2800" dirty="0"/>
              <a:t> de las </a:t>
            </a:r>
            <a:r>
              <a:rPr lang="en-US" sz="2800" dirty="0" err="1"/>
              <a:t>mujeres</a:t>
            </a:r>
            <a:r>
              <a:rPr lang="en-US" sz="2800" dirty="0"/>
              <a:t>)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303555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6830DEBB-E973-BC4B-8489-7886448E3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2" y="623208"/>
            <a:ext cx="8229600" cy="33944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b="1" dirty="0" err="1"/>
              <a:t>Cuida</a:t>
            </a:r>
            <a:r>
              <a:rPr lang="en-US" sz="2800" b="1" dirty="0"/>
              <a:t> la forma de </a:t>
            </a:r>
            <a:r>
              <a:rPr lang="en-US" sz="2800" b="1" dirty="0" err="1"/>
              <a:t>hablar</a:t>
            </a:r>
            <a:r>
              <a:rPr lang="en-US" sz="2800" b="1" dirty="0"/>
              <a:t>:</a:t>
            </a:r>
          </a:p>
          <a:p>
            <a:pPr marL="0" indent="0" algn="just">
              <a:buNone/>
            </a:pPr>
            <a:endParaRPr lang="en-US" sz="2400" b="1" dirty="0"/>
          </a:p>
          <a:p>
            <a:pPr marL="0" indent="0" algn="just">
              <a:buNone/>
            </a:pPr>
            <a:r>
              <a:rPr lang="en-US" sz="2400" dirty="0"/>
              <a:t>No </a:t>
            </a:r>
            <a:r>
              <a:rPr lang="en-US" sz="2400" dirty="0" err="1"/>
              <a:t>importa</a:t>
            </a:r>
            <a:r>
              <a:rPr lang="en-US" sz="2400" dirty="0"/>
              <a:t> solo el </a:t>
            </a:r>
            <a:r>
              <a:rPr lang="en-US" sz="2400" b="1" dirty="0" err="1"/>
              <a:t>aspecto</a:t>
            </a:r>
            <a:r>
              <a:rPr lang="en-US" sz="2400" b="1" dirty="0"/>
              <a:t> </a:t>
            </a:r>
            <a:r>
              <a:rPr lang="en-US" sz="2400" b="1" dirty="0" err="1"/>
              <a:t>físico</a:t>
            </a:r>
            <a:r>
              <a:rPr lang="en-US" sz="2400" b="1" dirty="0"/>
              <a:t> </a:t>
            </a:r>
            <a:r>
              <a:rPr lang="en-US" sz="2400" dirty="0"/>
              <a:t>y el </a:t>
            </a:r>
            <a:r>
              <a:rPr lang="en-US" sz="2400" b="1" dirty="0" err="1"/>
              <a:t>comportamiento</a:t>
            </a:r>
            <a:r>
              <a:rPr lang="en-US" sz="2400" dirty="0"/>
              <a:t>, </a:t>
            </a:r>
            <a:r>
              <a:rPr lang="en-US" sz="2400" dirty="0" err="1"/>
              <a:t>sino</a:t>
            </a:r>
            <a:r>
              <a:rPr lang="en-US" sz="2400" dirty="0"/>
              <a:t> </a:t>
            </a:r>
            <a:r>
              <a:rPr lang="en-US" sz="2400" dirty="0" err="1"/>
              <a:t>también</a:t>
            </a:r>
            <a:r>
              <a:rPr lang="en-US" sz="2400" dirty="0"/>
              <a:t> la </a:t>
            </a:r>
            <a:r>
              <a:rPr lang="en-US" sz="2400" b="1" dirty="0"/>
              <a:t>forma en </a:t>
            </a:r>
            <a:r>
              <a:rPr lang="en-US" sz="2400" b="1" dirty="0" err="1"/>
              <a:t>que</a:t>
            </a:r>
            <a:r>
              <a:rPr lang="en-US" sz="2400" b="1" dirty="0"/>
              <a:t> </a:t>
            </a:r>
            <a:r>
              <a:rPr lang="en-US" sz="2400" b="1" dirty="0" err="1"/>
              <a:t>hablamos</a:t>
            </a:r>
            <a:r>
              <a:rPr lang="en-US" sz="2400" b="1" dirty="0"/>
              <a:t> y </a:t>
            </a:r>
            <a:r>
              <a:rPr lang="en-US" sz="2400" b="1" dirty="0" err="1"/>
              <a:t>nos</a:t>
            </a:r>
            <a:r>
              <a:rPr lang="en-US" sz="2400" b="1" dirty="0"/>
              <a:t> </a:t>
            </a:r>
            <a:r>
              <a:rPr lang="en-US" sz="2400" b="1" dirty="0" err="1"/>
              <a:t>expresamos</a:t>
            </a:r>
            <a:r>
              <a:rPr lang="en-US" sz="2400" dirty="0"/>
              <a:t>; </a:t>
            </a:r>
            <a:r>
              <a:rPr lang="en-US" sz="2400" dirty="0" err="1"/>
              <a:t>nuestro</a:t>
            </a:r>
            <a:r>
              <a:rPr lang="en-US" sz="2400" dirty="0"/>
              <a:t> </a:t>
            </a:r>
            <a:r>
              <a:rPr lang="en-US" sz="2400" dirty="0" err="1"/>
              <a:t>lenguaje</a:t>
            </a:r>
            <a:r>
              <a:rPr lang="en-US" sz="2400" dirty="0"/>
              <a:t> </a:t>
            </a:r>
            <a:r>
              <a:rPr lang="en-US" sz="2400" dirty="0" err="1"/>
              <a:t>debe</a:t>
            </a:r>
            <a:r>
              <a:rPr lang="en-US" sz="2400" dirty="0"/>
              <a:t> </a:t>
            </a:r>
            <a:r>
              <a:rPr lang="en-US" sz="2400" dirty="0" err="1"/>
              <a:t>ser</a:t>
            </a:r>
            <a:r>
              <a:rPr lang="en-US" sz="2400" dirty="0"/>
              <a:t>:</a:t>
            </a:r>
          </a:p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r>
              <a:rPr lang="en-US" sz="2400" dirty="0"/>
              <a:t>Claro y con un </a:t>
            </a:r>
            <a:r>
              <a:rPr lang="en-US" sz="2400" dirty="0" err="1"/>
              <a:t>léxico</a:t>
            </a:r>
            <a:r>
              <a:rPr lang="en-US" sz="2400" dirty="0"/>
              <a:t> </a:t>
            </a:r>
            <a:r>
              <a:rPr lang="en-US" sz="2400" dirty="0" err="1"/>
              <a:t>adecuado</a:t>
            </a:r>
            <a:r>
              <a:rPr lang="en-US" sz="2400" dirty="0"/>
              <a:t>.</a:t>
            </a:r>
          </a:p>
          <a:p>
            <a:pPr algn="just"/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338783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C3BF821-AB50-9D4D-BECF-6F005B1AC4A0}"/>
              </a:ext>
            </a:extLst>
          </p:cNvPr>
          <p:cNvSpPr txBox="1"/>
          <p:nvPr/>
        </p:nvSpPr>
        <p:spPr>
          <a:xfrm>
            <a:off x="1177992" y="575588"/>
            <a:ext cx="533141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LA COMUNICACIÓN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La</a:t>
            </a:r>
            <a:r>
              <a:rPr lang="en-US" dirty="0"/>
              <a:t> </a:t>
            </a:r>
            <a:r>
              <a:rPr lang="es-ES_tradnl" dirty="0"/>
              <a:t>comunicación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vital </a:t>
            </a:r>
            <a:r>
              <a:rPr lang="en-US" dirty="0" err="1"/>
              <a:t>tanto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nuestra</a:t>
            </a:r>
            <a:r>
              <a:rPr lang="en-US" dirty="0"/>
              <a:t> </a:t>
            </a:r>
            <a:r>
              <a:rPr lang="en-US" dirty="0" err="1"/>
              <a:t>vida</a:t>
            </a:r>
            <a:r>
              <a:rPr lang="en-US" dirty="0"/>
              <a:t> personal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nuestra</a:t>
            </a:r>
            <a:r>
              <a:rPr lang="en-US" dirty="0"/>
              <a:t> </a:t>
            </a:r>
            <a:r>
              <a:rPr lang="en-US" dirty="0" err="1"/>
              <a:t>vida</a:t>
            </a:r>
            <a:r>
              <a:rPr lang="en-US" dirty="0"/>
              <a:t> </a:t>
            </a:r>
            <a:r>
              <a:rPr lang="en-US" dirty="0" err="1"/>
              <a:t>profesional</a:t>
            </a:r>
            <a:r>
              <a:rPr lang="en-US" dirty="0"/>
              <a:t>. 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Algunas</a:t>
            </a:r>
            <a:r>
              <a:rPr lang="en-US" dirty="0"/>
              <a:t> </a:t>
            </a:r>
            <a:r>
              <a:rPr lang="en-US" dirty="0" err="1"/>
              <a:t>preguntas</a:t>
            </a:r>
            <a:r>
              <a:rPr lang="en-US" dirty="0"/>
              <a:t> que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podemos</a:t>
            </a:r>
            <a:r>
              <a:rPr lang="en-US" dirty="0"/>
              <a:t> </a:t>
            </a:r>
            <a:r>
              <a:rPr lang="en-US" dirty="0" err="1"/>
              <a:t>hacer</a:t>
            </a:r>
            <a:r>
              <a:rPr lang="en-US" dirty="0"/>
              <a:t>:</a:t>
            </a:r>
          </a:p>
          <a:p>
            <a:pPr algn="just"/>
            <a:r>
              <a:rPr lang="en-US" dirty="0"/>
              <a:t>¿</a:t>
            </a:r>
            <a:r>
              <a:rPr lang="en-US" dirty="0" err="1"/>
              <a:t>sabes</a:t>
            </a:r>
            <a:r>
              <a:rPr lang="en-US" dirty="0"/>
              <a:t> </a:t>
            </a:r>
            <a:r>
              <a:rPr lang="en-US" dirty="0" err="1"/>
              <a:t>escuchar</a:t>
            </a:r>
            <a:r>
              <a:rPr lang="en-US" dirty="0"/>
              <a:t> las </a:t>
            </a:r>
            <a:r>
              <a:rPr lang="en-US" dirty="0" err="1"/>
              <a:t>insatisfacciones</a:t>
            </a:r>
            <a:r>
              <a:rPr lang="en-US" dirty="0"/>
              <a:t> de las personas?</a:t>
            </a:r>
          </a:p>
          <a:p>
            <a:pPr algn="just"/>
            <a:r>
              <a:rPr lang="en-US" dirty="0"/>
              <a:t>¿</a:t>
            </a:r>
            <a:r>
              <a:rPr lang="en-US" dirty="0" err="1"/>
              <a:t>eres</a:t>
            </a:r>
            <a:r>
              <a:rPr lang="en-US" dirty="0"/>
              <a:t> </a:t>
            </a:r>
            <a:r>
              <a:rPr lang="en-US" dirty="0" err="1"/>
              <a:t>empático</a:t>
            </a:r>
            <a:r>
              <a:rPr lang="en-US" dirty="0"/>
              <a:t> y </a:t>
            </a:r>
            <a:r>
              <a:rPr lang="en-US" dirty="0" err="1"/>
              <a:t>amable</a:t>
            </a:r>
            <a:r>
              <a:rPr lang="en-US" dirty="0"/>
              <a:t> con la </a:t>
            </a:r>
            <a:r>
              <a:rPr lang="en-US" dirty="0" err="1"/>
              <a:t>gente</a:t>
            </a:r>
            <a:r>
              <a:rPr lang="en-US" dirty="0"/>
              <a:t>?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¿</a:t>
            </a:r>
            <a:r>
              <a:rPr lang="en-US" dirty="0" err="1"/>
              <a:t>Alguna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has </a:t>
            </a:r>
            <a:r>
              <a:rPr lang="en-US" dirty="0" err="1"/>
              <a:t>presenciado</a:t>
            </a:r>
            <a:r>
              <a:rPr lang="en-US" dirty="0"/>
              <a:t> </a:t>
            </a:r>
            <a:r>
              <a:rPr lang="en-US" dirty="0" err="1"/>
              <a:t>algún</a:t>
            </a:r>
            <a:r>
              <a:rPr lang="en-US" dirty="0"/>
              <a:t> </a:t>
            </a:r>
            <a:r>
              <a:rPr lang="en-US" dirty="0" err="1"/>
              <a:t>malentendido</a:t>
            </a:r>
            <a:r>
              <a:rPr lang="en-US" dirty="0"/>
              <a:t> entre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equipo</a:t>
            </a:r>
            <a:r>
              <a:rPr lang="en-US" dirty="0"/>
              <a:t> </a:t>
            </a:r>
            <a:r>
              <a:rPr lang="en-US" dirty="0" err="1"/>
              <a:t>generado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un </a:t>
            </a:r>
            <a:r>
              <a:rPr lang="en-US" dirty="0" err="1"/>
              <a:t>problema</a:t>
            </a:r>
            <a:r>
              <a:rPr lang="en-US" dirty="0"/>
              <a:t> de </a:t>
            </a:r>
            <a:r>
              <a:rPr lang="en-US" dirty="0" err="1"/>
              <a:t>comunicación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83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http://schemas.microsoft.com/sharepoint/v3/field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8028</TotalTime>
  <Words>639</Words>
  <Application>Microsoft Office PowerPoint</Application>
  <PresentationFormat>On-screen Show (16:9)</PresentationFormat>
  <Paragraphs>107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Tacto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Cristina Diaz</cp:lastModifiedBy>
  <cp:revision>128</cp:revision>
  <cp:lastPrinted>2018-08-09T17:07:38Z</cp:lastPrinted>
  <dcterms:created xsi:type="dcterms:W3CDTF">2010-04-12T23:12:02Z</dcterms:created>
  <dcterms:modified xsi:type="dcterms:W3CDTF">2018-08-16T21:01:41Z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