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4"/>
  </p:notesMasterIdLst>
  <p:sldIdLst>
    <p:sldId id="258" r:id="rId5"/>
    <p:sldId id="257" r:id="rId6"/>
    <p:sldId id="259" r:id="rId7"/>
    <p:sldId id="261" r:id="rId8"/>
    <p:sldId id="262" r:id="rId9"/>
    <p:sldId id="330" r:id="rId10"/>
    <p:sldId id="263" r:id="rId11"/>
    <p:sldId id="264" r:id="rId12"/>
    <p:sldId id="267" r:id="rId13"/>
    <p:sldId id="268" r:id="rId14"/>
    <p:sldId id="270" r:id="rId15"/>
    <p:sldId id="272" r:id="rId16"/>
    <p:sldId id="278" r:id="rId17"/>
    <p:sldId id="281" r:id="rId18"/>
    <p:sldId id="282" r:id="rId19"/>
    <p:sldId id="283" r:id="rId20"/>
    <p:sldId id="293" r:id="rId21"/>
    <p:sldId id="286" r:id="rId22"/>
    <p:sldId id="280" r:id="rId23"/>
    <p:sldId id="316" r:id="rId24"/>
    <p:sldId id="288" r:id="rId25"/>
    <p:sldId id="291" r:id="rId26"/>
    <p:sldId id="290" r:id="rId27"/>
    <p:sldId id="292" r:id="rId28"/>
    <p:sldId id="284" r:id="rId29"/>
    <p:sldId id="294" r:id="rId30"/>
    <p:sldId id="296" r:id="rId31"/>
    <p:sldId id="295" r:id="rId32"/>
    <p:sldId id="298" r:id="rId33"/>
    <p:sldId id="299" r:id="rId34"/>
    <p:sldId id="300" r:id="rId35"/>
    <p:sldId id="297" r:id="rId36"/>
    <p:sldId id="279" r:id="rId37"/>
    <p:sldId id="301" r:id="rId38"/>
    <p:sldId id="302" r:id="rId39"/>
    <p:sldId id="304" r:id="rId40"/>
    <p:sldId id="309" r:id="rId41"/>
    <p:sldId id="317" r:id="rId42"/>
    <p:sldId id="303" r:id="rId43"/>
    <p:sldId id="306" r:id="rId44"/>
    <p:sldId id="307" r:id="rId45"/>
    <p:sldId id="305" r:id="rId46"/>
    <p:sldId id="310" r:id="rId47"/>
    <p:sldId id="311" r:id="rId48"/>
    <p:sldId id="313" r:id="rId49"/>
    <p:sldId id="312" r:id="rId50"/>
    <p:sldId id="308" r:id="rId51"/>
    <p:sldId id="318" r:id="rId52"/>
    <p:sldId id="314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82" autoAdjust="0"/>
    <p:restoredTop sz="95545" autoAdjust="0"/>
  </p:normalViewPr>
  <p:slideViewPr>
    <p:cSldViewPr snapToGrid="0" snapToObjects="1">
      <p:cViewPr>
        <p:scale>
          <a:sx n="106" d="100"/>
          <a:sy n="106" d="100"/>
        </p:scale>
        <p:origin x="-1668" y="-8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 Star is Born" panose="00000400000000000000" pitchFamily="2" charset="0"/>
              </a:defRPr>
            </a:lvl1pPr>
          </a:lstStyle>
          <a:p>
            <a:endParaRPr lang="es-C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 Star is Born" panose="00000400000000000000" pitchFamily="2" charset="0"/>
              </a:defRPr>
            </a:lvl1pPr>
          </a:lstStyle>
          <a:p>
            <a:fld id="{E4169675-0907-41C6-B3D4-1129198B64C3}" type="datetimeFigureOut">
              <a:rPr lang="es-CO" smtClean="0"/>
              <a:pPr/>
              <a:t>17/08/2018</a:t>
            </a:fld>
            <a:endParaRPr lang="es-C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 Star is Born" panose="00000400000000000000" pitchFamily="2" charset="0"/>
              </a:defRPr>
            </a:lvl1pPr>
          </a:lstStyle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 Star is Born" panose="00000400000000000000" pitchFamily="2" charset="0"/>
              </a:defRPr>
            </a:lvl1pPr>
          </a:lstStyle>
          <a:p>
            <a:fld id="{AD422645-B9CA-4484-8005-F4C369E37E26}" type="slidenum">
              <a:rPr lang="es-CO" smtClean="0"/>
              <a:pPr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0587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 Star is Born" panose="000004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 Star is Born" panose="000004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 Star is Born" panose="000004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 Star is Born" panose="000004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 Star is Born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051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818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850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7572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35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196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2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05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6544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4422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007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017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9192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3793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6915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0814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0071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760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8286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1482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0447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11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560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839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9526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2556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8546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72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3867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710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5046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4514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622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6808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720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6012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7264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767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426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555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929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9095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2645-B9CA-4484-8005-F4C369E37E26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612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 Star is Born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A Star is Born" panose="00000400000000000000" pitchFamily="2" charset="0"/>
              </a:defRPr>
            </a:lvl1pPr>
            <a:lvl2pPr>
              <a:defRPr b="0" i="0">
                <a:latin typeface="A Star is Born" panose="00000400000000000000" pitchFamily="2" charset="0"/>
              </a:defRPr>
            </a:lvl2pPr>
            <a:lvl3pPr>
              <a:defRPr b="0" i="0">
                <a:latin typeface="A Star is Born" panose="00000400000000000000" pitchFamily="2" charset="0"/>
              </a:defRPr>
            </a:lvl3pPr>
            <a:lvl4pPr>
              <a:defRPr b="0" i="0">
                <a:latin typeface="A Star is Born" panose="00000400000000000000" pitchFamily="2" charset="0"/>
              </a:defRPr>
            </a:lvl4pPr>
            <a:lvl5pPr>
              <a:defRPr b="0" i="0">
                <a:latin typeface="A Star is Born" panose="000004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 Star is Born" panose="00000400000000000000" pitchFamily="2" charset="0"/>
              </a:defRPr>
            </a:lvl1pPr>
          </a:lstStyle>
          <a:p>
            <a:fld id="{68C2560D-EC28-3B41-86E8-18F1CE0113B4}" type="datetimeFigureOut">
              <a:rPr lang="en-US" smtClean="0"/>
              <a:pPr/>
              <a:t>8/17/2018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 Star is Born" panose="000004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 Star is Born" panose="00000400000000000000" pitchFamily="2" charset="0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F371882-83DB-4D42-A3BE-65166C4BEABE}"/>
              </a:ext>
            </a:extLst>
          </p:cNvPr>
          <p:cNvSpPr/>
          <p:nvPr userDrawn="1"/>
        </p:nvSpPr>
        <p:spPr>
          <a:xfrm>
            <a:off x="7341079" y="3700732"/>
            <a:ext cx="1216325" cy="893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 dirty="0">
              <a:latin typeface="A Star is Born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89DC6C-C2EB-409F-BA3F-60BDF1FF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 Star is Born" panose="00000400000000000000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 Star is Born" panose="00000400000000000000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 Star is Born" panose="00000400000000000000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 Star is Born" panose="00000400000000000000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 Star is Born" panose="00000400000000000000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 Star is Born" panose="00000400000000000000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5" Type="http://schemas.microsoft.com/office/2007/relationships/hdphoto" Target="../media/hdphoto2.wdp"/><Relationship Id="rId10" Type="http://schemas.openxmlformats.org/officeDocument/2006/relationships/image" Target="../media/image51.jp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.jp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2.jp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2.jp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2.jp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1.jpeg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2.jp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2.jp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2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8D90FA1B-5ADC-4BD2-A9C3-55E51A5EA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495" y="1200150"/>
            <a:ext cx="8185010" cy="339407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5422EA-6D7D-48CD-B015-292592A7B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3" y="198178"/>
            <a:ext cx="847417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A45F48-E7B9-43BC-B3AE-49AE736BB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33" y="250430"/>
            <a:ext cx="8474174" cy="117663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015976BE-A551-41C6-B618-DDBC1C3C0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227921"/>
            <a:ext cx="8229600" cy="33385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5D64EDC8-9E74-42FC-90FF-1914F4F8D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1876"/>
            <a:ext cx="8229600" cy="335062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F4FE72-247F-4186-81D2-F58739E15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3" y="198177"/>
            <a:ext cx="847417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2854588" y="130629"/>
            <a:ext cx="6026532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028" name="Picture 4" descr="Resultado de imagen para tendencias">
            <a:extLst>
              <a:ext uri="{FF2B5EF4-FFF2-40B4-BE49-F238E27FC236}">
                <a16:creationId xmlns:a16="http://schemas.microsoft.com/office/drawing/2014/main" xmlns="" id="{B102551B-02CA-4F7B-883C-1228E1BE6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10576" r="9674" b="9449"/>
          <a:stretch/>
        </p:blipFill>
        <p:spPr bwMode="auto">
          <a:xfrm rot="16200000">
            <a:off x="-442738" y="834029"/>
            <a:ext cx="4002944" cy="2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445674-ECE1-4CA9-B7A4-D1C503E6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479" y="139546"/>
            <a:ext cx="58343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7139"/>
          <a:stretch/>
        </p:blipFill>
        <p:spPr bwMode="auto">
          <a:xfrm>
            <a:off x="313999" y="1680272"/>
            <a:ext cx="3302731" cy="24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A4C1DD-A7B7-4635-9D4A-8005851FD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55" y="0"/>
            <a:ext cx="3237257" cy="221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E2D1C4-353B-4BC0-88C0-F85B8317C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314" y="181181"/>
            <a:ext cx="5840474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11843"/>
          <a:stretch/>
        </p:blipFill>
        <p:spPr bwMode="auto">
          <a:xfrm>
            <a:off x="77204" y="1599924"/>
            <a:ext cx="2204766" cy="194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A29611-1D0D-4149-A85D-2F142B5AA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09" y="20681"/>
            <a:ext cx="3237257" cy="221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DA9D42-DE26-4A17-A4B5-283EF0F91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315" y="28893"/>
            <a:ext cx="5877053" cy="3907875"/>
          </a:xfrm>
          <a:prstGeom prst="rect">
            <a:avLst/>
          </a:prstGeom>
        </p:spPr>
      </p:pic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xmlns="" id="{32C2E38B-2E7F-4210-9996-2C8986CCB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31" b="5459"/>
          <a:stretch/>
        </p:blipFill>
        <p:spPr bwMode="auto">
          <a:xfrm>
            <a:off x="1724435" y="2135119"/>
            <a:ext cx="1768325" cy="174019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9251" y="1753173"/>
            <a:ext cx="3704935" cy="237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F4603F-071C-4D3B-ACE8-B0B80EA01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09" y="8709"/>
            <a:ext cx="3237257" cy="221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90A356-12BE-4034-9F80-E3CD33ED0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874" y="103215"/>
            <a:ext cx="5269390" cy="4103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309" y="4518704"/>
            <a:ext cx="6303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Métodos</a:t>
            </a:r>
            <a:r>
              <a:rPr lang="en-US" sz="1200" dirty="0" smtClean="0"/>
              <a:t> de </a:t>
            </a:r>
            <a:r>
              <a:rPr lang="en-US" sz="1200" dirty="0" err="1" smtClean="0"/>
              <a:t>negocio</a:t>
            </a:r>
            <a:r>
              <a:rPr lang="en-US" sz="1200" dirty="0"/>
              <a:t> </a:t>
            </a:r>
            <a:r>
              <a:rPr lang="en-US" sz="1200" dirty="0" err="1" smtClean="0"/>
              <a:t>aplicables</a:t>
            </a:r>
            <a:r>
              <a:rPr lang="en-US" sz="1200" dirty="0" smtClean="0"/>
              <a:t> a la </a:t>
            </a:r>
            <a:r>
              <a:rPr lang="en-US" sz="1200" dirty="0" err="1" smtClean="0"/>
              <a:t>región</a:t>
            </a:r>
            <a:r>
              <a:rPr lang="en-US" sz="1200" dirty="0" smtClean="0"/>
              <a:t>. Mayor </a:t>
            </a:r>
            <a:r>
              <a:rPr lang="en-US" sz="1200" dirty="0" err="1" smtClean="0"/>
              <a:t>información</a:t>
            </a:r>
            <a:r>
              <a:rPr lang="en-US" sz="1200" dirty="0" smtClean="0"/>
              <a:t> </a:t>
            </a:r>
            <a:r>
              <a:rPr lang="en-US" sz="1200" dirty="0" err="1" smtClean="0"/>
              <a:t>en</a:t>
            </a:r>
            <a:r>
              <a:rPr lang="en-US" sz="1200" dirty="0" smtClean="0"/>
              <a:t> Myherbalife.com.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13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349"/>
          <a:stretch/>
        </p:blipFill>
        <p:spPr bwMode="auto">
          <a:xfrm>
            <a:off x="299252" y="1723677"/>
            <a:ext cx="3524601" cy="24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7CD364-37CA-4857-9BA3-0B5897AE1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72" y="8709"/>
            <a:ext cx="3237257" cy="221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7E8A67-8F14-4E9A-9479-9BA5161AF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112" y="130629"/>
            <a:ext cx="5652968" cy="3636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309" y="4509739"/>
            <a:ext cx="6303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Métodos</a:t>
            </a:r>
            <a:r>
              <a:rPr lang="en-US" sz="1200" dirty="0" smtClean="0"/>
              <a:t> de </a:t>
            </a:r>
            <a:r>
              <a:rPr lang="en-US" sz="1200" dirty="0" err="1" smtClean="0"/>
              <a:t>negocio</a:t>
            </a:r>
            <a:r>
              <a:rPr lang="en-US" sz="1200" dirty="0"/>
              <a:t> </a:t>
            </a:r>
            <a:r>
              <a:rPr lang="en-US" sz="1200" dirty="0" err="1" smtClean="0"/>
              <a:t>aplicables</a:t>
            </a:r>
            <a:r>
              <a:rPr lang="en-US" sz="1200" dirty="0" smtClean="0"/>
              <a:t> a la </a:t>
            </a:r>
            <a:r>
              <a:rPr lang="en-US" sz="1200" dirty="0" err="1" smtClean="0"/>
              <a:t>región</a:t>
            </a:r>
            <a:r>
              <a:rPr lang="en-US" sz="1200" dirty="0" smtClean="0"/>
              <a:t>. Mayor </a:t>
            </a:r>
            <a:r>
              <a:rPr lang="en-US" sz="1200" dirty="0" err="1" smtClean="0"/>
              <a:t>información</a:t>
            </a:r>
            <a:r>
              <a:rPr lang="en-US" sz="1200" dirty="0" smtClean="0"/>
              <a:t> </a:t>
            </a:r>
            <a:r>
              <a:rPr lang="en-US" sz="1200" dirty="0" err="1" smtClean="0"/>
              <a:t>en</a:t>
            </a:r>
            <a:r>
              <a:rPr lang="en-US" sz="1200" dirty="0" smtClean="0"/>
              <a:t> Myherbalife.com.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65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E2CE66-2CB1-4C21-B5DA-952EADC17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559474"/>
            <a:ext cx="8230313" cy="3676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ACF413-CDEB-4D79-953E-0C06F2180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9BFF59-AC1F-43EF-8865-94FD8C7EB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540"/>
          <a:stretch/>
        </p:blipFill>
        <p:spPr>
          <a:xfrm>
            <a:off x="1175658" y="2001338"/>
            <a:ext cx="6392911" cy="1140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D8AEC4-F8F0-43F6-A30A-E78A94CCD5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783"/>
          <a:stretch/>
        </p:blipFill>
        <p:spPr>
          <a:xfrm>
            <a:off x="2216766" y="555399"/>
            <a:ext cx="4310694" cy="3039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19D876-DCE2-41D6-809B-4CB098D54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36" y="1233809"/>
            <a:ext cx="8237367" cy="2487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8B2B0D-0C28-41C3-B3EB-E34EF1C1C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157" y="1633182"/>
            <a:ext cx="6522720" cy="1688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685197-DE66-4B2D-ADEA-62A8592AB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83" y="555399"/>
            <a:ext cx="7271659" cy="3827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C45A0A-ECF2-4E04-8477-94B058EA3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357" y="82502"/>
            <a:ext cx="5562542" cy="4704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D98A0B-0ADF-4BEE-886A-FF0520058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7357" y="356064"/>
            <a:ext cx="5562542" cy="42553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2BE7606-E202-4FFD-B9FC-06CFAA67C5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864" y="302058"/>
            <a:ext cx="5236498" cy="4255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C80D86A-C7F2-4A5E-B107-52D2B2DD14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7173" y="284641"/>
            <a:ext cx="5562542" cy="4204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C353A8C-F73A-4937-A618-A24F4D7360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11" y="347372"/>
            <a:ext cx="8742464" cy="3756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476F92-3F52-4D29-B8C6-670ACB300B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2000"/>
                    </a14:imgEffect>
                    <a14:imgEffect>
                      <a14:brightnessContrast bright="-8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473" y="447659"/>
            <a:ext cx="8326739" cy="37565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8473" y="4204185"/>
            <a:ext cx="729009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Los productos Herbalife Nutrition no tienen el propósito de tratar, curar ni prevenir enfermedad alguna. Los productos Herbalife Nutrition no son medicamentos y no tienen efectos terapéuticos</a:t>
            </a:r>
            <a:r>
              <a:rPr lang="es-ES" sz="1050" dirty="0" smtClean="0"/>
              <a:t>. Las etiquetas y los productos  pueden  variar dependiendo del país.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5802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endencia redes sociales">
            <a:extLst>
              <a:ext uri="{FF2B5EF4-FFF2-40B4-BE49-F238E27FC236}">
                <a16:creationId xmlns:a16="http://schemas.microsoft.com/office/drawing/2014/main" xmlns="" id="{18F16774-17BB-4936-9FB8-5BE683D45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9" r="11272"/>
          <a:stretch/>
        </p:blipFill>
        <p:spPr bwMode="auto">
          <a:xfrm>
            <a:off x="298575" y="1753173"/>
            <a:ext cx="3239991" cy="23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4BE379-609C-4466-A259-AA927DA41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731" y="2946391"/>
            <a:ext cx="970656" cy="979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865DB2-A4A4-43BB-BE70-B8CCF46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46" y="3091968"/>
            <a:ext cx="714423" cy="700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2B228F-9D9C-4306-987C-2BDE7C53D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1" y="125852"/>
            <a:ext cx="3621338" cy="1621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46A0C5-846E-402E-8FF9-D60CB0654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001" y="223778"/>
            <a:ext cx="5169856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EEAB428-5098-4343-B80F-A77E8EC01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806" y="539933"/>
            <a:ext cx="8394388" cy="37494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303CD6-F7A8-4844-A6B9-15CE64D0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9A2FF7-EFE4-4E4F-A3C5-9A18EA1D8A47}"/>
              </a:ext>
            </a:extLst>
          </p:cNvPr>
          <p:cNvSpPr txBox="1"/>
          <p:nvPr/>
        </p:nvSpPr>
        <p:spPr>
          <a:xfrm>
            <a:off x="374806" y="4584612"/>
            <a:ext cx="7009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>
                <a:latin typeface="Helvetica" panose="020B0604020202030204" pitchFamily="34" charset="0"/>
              </a:rPr>
              <a:t>Herbalife </a:t>
            </a:r>
            <a:r>
              <a:rPr lang="es-CO" sz="1050" dirty="0" err="1">
                <a:latin typeface="Helvetica" panose="020B0604020202030204" pitchFamily="34" charset="0"/>
              </a:rPr>
              <a:t>Nutrition</a:t>
            </a:r>
            <a:r>
              <a:rPr lang="es-CO" sz="1050" dirty="0">
                <a:latin typeface="Helvetica" panose="020B0604020202030204" pitchFamily="34" charset="0"/>
              </a:rPr>
              <a:t> promueve un estilo de vida activo y saludable que incluye una alimentación balanceada y sus productos. Los productos Herbalife </a:t>
            </a:r>
            <a:r>
              <a:rPr lang="es-CO" sz="1050" dirty="0" err="1">
                <a:latin typeface="Helvetica" panose="020B0604020202030204" pitchFamily="34" charset="0"/>
              </a:rPr>
              <a:t>Nutrition</a:t>
            </a:r>
            <a:r>
              <a:rPr lang="es-CO" sz="1050" dirty="0">
                <a:latin typeface="Helvetica" panose="020B0604020202030204" pitchFamily="34" charset="0"/>
              </a:rPr>
              <a:t> no son medicamentos y no tienen efectos terapéuticos.</a:t>
            </a:r>
          </a:p>
        </p:txBody>
      </p:sp>
    </p:spTree>
    <p:extLst>
      <p:ext uri="{BB962C8B-B14F-4D97-AF65-F5344CB8AC3E}">
        <p14:creationId xmlns:p14="http://schemas.microsoft.com/office/powerpoint/2010/main" val="23998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ED4BB0-F359-4476-BF01-E14E2A670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6" r="7601"/>
          <a:stretch/>
        </p:blipFill>
        <p:spPr>
          <a:xfrm>
            <a:off x="6165670" y="7525"/>
            <a:ext cx="2873828" cy="4828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4C7FA52-E0DC-4643-9852-C1BD743C4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4" b="-1"/>
          <a:stretch/>
        </p:blipFill>
        <p:spPr>
          <a:xfrm>
            <a:off x="186183" y="-17418"/>
            <a:ext cx="2908044" cy="477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6B62113-052E-4E1E-93C5-0878D085394F}"/>
              </a:ext>
            </a:extLst>
          </p:cNvPr>
          <p:cNvGrpSpPr/>
          <p:nvPr/>
        </p:nvGrpSpPr>
        <p:grpSpPr>
          <a:xfrm>
            <a:off x="3175927" y="-8709"/>
            <a:ext cx="2977441" cy="4885082"/>
            <a:chOff x="3175927" y="-8709"/>
            <a:chExt cx="2977441" cy="48850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40F140A-1B1D-45E5-9A46-F84B94EA4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78" r="7997"/>
            <a:stretch/>
          </p:blipFill>
          <p:spPr>
            <a:xfrm>
              <a:off x="3175927" y="-8709"/>
              <a:ext cx="2908044" cy="482845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886B1A6-B0CA-4F09-B322-7687FDDFB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8227" y="1873934"/>
              <a:ext cx="2965141" cy="3002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7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8F1EA2CE-E1AD-42AE-96E6-E6419E36E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487" y="1625804"/>
            <a:ext cx="8229600" cy="28806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724F2D-8EC8-41F3-BD02-8EF27EAED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87" y="-25303"/>
            <a:ext cx="823031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785A11F-96ED-407D-9BC3-C8334BE9E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065520"/>
            <a:ext cx="8229600" cy="262127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68EACB-A76B-4B8F-8658-67485421D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" y="74736"/>
            <a:ext cx="9144000" cy="22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102551B-02CA-4F7B-883C-1228E1BE6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357"/>
          <a:stretch/>
        </p:blipFill>
        <p:spPr bwMode="auto">
          <a:xfrm>
            <a:off x="209004" y="148047"/>
            <a:ext cx="3339300" cy="40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2924255" y="148047"/>
            <a:ext cx="6026532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71D42-2685-4B40-98FA-4C52B32D9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41" y="158893"/>
            <a:ext cx="5767316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13164"/>
          <a:stretch/>
        </p:blipFill>
        <p:spPr bwMode="auto">
          <a:xfrm flipH="1">
            <a:off x="284198" y="1326734"/>
            <a:ext cx="3239315" cy="28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37EEC52-DCF2-4C4C-B447-C62B1CCD12F1}"/>
              </a:ext>
            </a:extLst>
          </p:cNvPr>
          <p:cNvSpPr/>
          <p:nvPr/>
        </p:nvSpPr>
        <p:spPr>
          <a:xfrm rot="5400000">
            <a:off x="5747471" y="1514203"/>
            <a:ext cx="748937" cy="767443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E01386-70F6-41A1-9FE5-A1F2152B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4" y="130629"/>
            <a:ext cx="3785944" cy="1853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7C595C-90CB-4D57-A28C-7AFABF18C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349" y="130629"/>
            <a:ext cx="5127180" cy="1511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27B4CB-2811-449E-B770-8011B247A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010" y="2305822"/>
            <a:ext cx="4381859" cy="17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88CDA02-3BE0-44B8-92BB-03EC8A618683}"/>
              </a:ext>
            </a:extLst>
          </p:cNvPr>
          <p:cNvSpPr/>
          <p:nvPr/>
        </p:nvSpPr>
        <p:spPr>
          <a:xfrm>
            <a:off x="148046" y="1532710"/>
            <a:ext cx="8847908" cy="3509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EF94E0-C94E-4583-A23E-7B6C0CD2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9" y="1701195"/>
            <a:ext cx="903020" cy="872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79DAAD-D856-4F33-8F8E-6E755F248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746" y="1701195"/>
            <a:ext cx="894928" cy="872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10EE35-8685-42A9-8ED2-B20C0CB0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5" y="2884202"/>
            <a:ext cx="894928" cy="872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67195B-798D-4188-8761-E7FBA04DD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380" y="2884202"/>
            <a:ext cx="897660" cy="872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F81327-04B2-45A1-A391-36AEFB329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29" y="4067209"/>
            <a:ext cx="897660" cy="872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8D3C7D-FEFC-461C-83D6-BB243B7AE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719" y="4067209"/>
            <a:ext cx="900982" cy="87235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E4D9F6D3-F4D0-4C67-9CA0-CC81F2AB17DD}"/>
              </a:ext>
            </a:extLst>
          </p:cNvPr>
          <p:cNvSpPr/>
          <p:nvPr/>
        </p:nvSpPr>
        <p:spPr>
          <a:xfrm>
            <a:off x="1584960" y="1828797"/>
            <a:ext cx="757645" cy="618309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E04AA40A-DAB7-4BA5-933A-797858ED7F59}"/>
              </a:ext>
            </a:extLst>
          </p:cNvPr>
          <p:cNvSpPr/>
          <p:nvPr/>
        </p:nvSpPr>
        <p:spPr>
          <a:xfrm>
            <a:off x="1584960" y="3011225"/>
            <a:ext cx="757645" cy="618309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BE802090-6D16-4F62-A9CD-4B0F34B24665}"/>
              </a:ext>
            </a:extLst>
          </p:cNvPr>
          <p:cNvSpPr/>
          <p:nvPr/>
        </p:nvSpPr>
        <p:spPr>
          <a:xfrm>
            <a:off x="1584960" y="4194232"/>
            <a:ext cx="757645" cy="618309"/>
          </a:xfrm>
          <a:prstGeom prst="rightArrow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C38C34-800A-4A0D-B709-C4EB42FCEA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2E6F02-CD29-459C-AA59-490C14EE3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843" y="-17813"/>
            <a:ext cx="8230313" cy="188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308C5A-8AC4-4619-8CA9-14AD061F3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935" y="1859676"/>
            <a:ext cx="5066215" cy="6828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69CC935-5775-43A1-82FA-88EF40F20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1935" y="2963442"/>
            <a:ext cx="5066215" cy="682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44C239-64F5-4BA2-AE69-C57D7AC25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693" y="4039733"/>
            <a:ext cx="3728421" cy="11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5129"/>
          <a:stretch/>
        </p:blipFill>
        <p:spPr bwMode="auto">
          <a:xfrm flipH="1">
            <a:off x="307961" y="1534021"/>
            <a:ext cx="3338772" cy="26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09554" y="130629"/>
            <a:ext cx="5371565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C88956-542E-497C-8704-C5DAD1C94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7" y="130629"/>
            <a:ext cx="3859102" cy="1621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44AB55-CB68-419B-827E-EF4AE658B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900" y="233180"/>
            <a:ext cx="5756846" cy="33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0C7E68-B1CA-4660-9024-70325DFDCCBD}"/>
              </a:ext>
            </a:extLst>
          </p:cNvPr>
          <p:cNvSpPr/>
          <p:nvPr/>
        </p:nvSpPr>
        <p:spPr>
          <a:xfrm>
            <a:off x="299252" y="130629"/>
            <a:ext cx="3239314" cy="400898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60D98-9528-4138-AF6D-2D886539B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44" y="1265147"/>
            <a:ext cx="3047507" cy="1861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5C0D99-7289-4F7E-A4BC-EC2E7BB3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557" y="43539"/>
            <a:ext cx="5121084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689" r="6752"/>
          <a:stretch/>
        </p:blipFill>
        <p:spPr bwMode="auto">
          <a:xfrm flipH="1">
            <a:off x="299251" y="1184875"/>
            <a:ext cx="3393181" cy="295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F52642-FFC4-4133-A1ED-BA7439E95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63" y="119023"/>
            <a:ext cx="3303707" cy="1814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21919"/>
            <a:ext cx="5342553" cy="4032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C2BAF6-6F88-4589-A5EF-B02B1D0EE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060" y="130629"/>
            <a:ext cx="549297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91841A-091D-46CF-9847-56B37C5C8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6" y="176758"/>
            <a:ext cx="8474174" cy="117663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EBA7A5B7-61BE-46A1-916B-EF869975C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444" y="1200150"/>
            <a:ext cx="7929112" cy="339407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6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12702"/>
          <a:stretch/>
        </p:blipFill>
        <p:spPr bwMode="auto">
          <a:xfrm flipH="1">
            <a:off x="156753" y="130629"/>
            <a:ext cx="3535679" cy="40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317E71-645F-4CFE-884C-72558A886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946" y="134190"/>
            <a:ext cx="6523285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450" r="31216"/>
          <a:stretch/>
        </p:blipFill>
        <p:spPr bwMode="auto">
          <a:xfrm>
            <a:off x="210626" y="130630"/>
            <a:ext cx="3212937" cy="41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A9C9FB-AB60-478E-8981-BC11DEF9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102" y="130630"/>
            <a:ext cx="6671718" cy="4162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6693"/>
          <a:stretch/>
        </p:blipFill>
        <p:spPr bwMode="auto">
          <a:xfrm flipH="1">
            <a:off x="262880" y="1521185"/>
            <a:ext cx="3664756" cy="26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354426" y="130629"/>
            <a:ext cx="5526694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A3722-0254-4DAA-B407-9AE482316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99" y="18754"/>
            <a:ext cx="3478212" cy="1984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B6B2B5-C9A0-4E22-B0F3-86082F13F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629" y="45983"/>
            <a:ext cx="5479491" cy="42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para PUBLICIDAD">
            <a:extLst>
              <a:ext uri="{FF2B5EF4-FFF2-40B4-BE49-F238E27FC236}">
                <a16:creationId xmlns:a16="http://schemas.microsoft.com/office/drawing/2014/main" xmlns="" id="{958B0EB7-CE82-4218-B7C0-C1CF8904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14911"/>
          <a:stretch/>
        </p:blipFill>
        <p:spPr bwMode="auto">
          <a:xfrm>
            <a:off x="304393" y="1696025"/>
            <a:ext cx="3258665" cy="24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9671D1-9887-454F-A8C0-EB27513D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7" y="139234"/>
            <a:ext cx="3802120" cy="1628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192C38-5849-43A5-99EF-A672A12B8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6947" y="356555"/>
            <a:ext cx="5877053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5081" y="8637"/>
            <a:ext cx="8893837" cy="4130973"/>
            <a:chOff x="125081" y="8637"/>
            <a:chExt cx="8893837" cy="4130973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xmlns="" id="{958B0EB7-CE82-4218-B7C0-C1CF8904E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11603" t="3113" b="48573"/>
            <a:stretch/>
          </p:blipFill>
          <p:spPr bwMode="auto">
            <a:xfrm>
              <a:off x="125081" y="130628"/>
              <a:ext cx="4316290" cy="400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A1E2875-175D-4111-BDD3-9D3EF089D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5285" y="8637"/>
              <a:ext cx="5913633" cy="4128500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061" y="1571663"/>
              <a:ext cx="3805797" cy="563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083" y="1520016"/>
              <a:ext cx="1666875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971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2280306" y="232911"/>
            <a:ext cx="6600814" cy="39066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102551B-02CA-4F7B-883C-1228E1BE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16200000">
            <a:off x="-649716" y="1209588"/>
            <a:ext cx="3906695" cy="19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F9546A-CADF-4F70-909E-D50574375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848" y="232914"/>
            <a:ext cx="627942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F3E075E-9057-42B2-8152-510F46651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162124"/>
            <a:ext cx="8230313" cy="10481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62725" y="1063229"/>
            <a:ext cx="2721227" cy="3394075"/>
            <a:chOff x="4662725" y="1063229"/>
            <a:chExt cx="2721227" cy="3394075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xmlns="" id="{6225FC2A-7085-455F-8D54-1A648E2A2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2725" y="1063229"/>
              <a:ext cx="2721227" cy="3394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3" name="Oval 12"/>
            <p:cNvSpPr/>
            <p:nvPr/>
          </p:nvSpPr>
          <p:spPr>
            <a:xfrm>
              <a:off x="6414247" y="3587929"/>
              <a:ext cx="690282" cy="35654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10000" endPos="65000" dist="508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5355" y="1063229"/>
            <a:ext cx="2394528" cy="3394075"/>
            <a:chOff x="1525355" y="1063229"/>
            <a:chExt cx="2394528" cy="3394075"/>
          </a:xfrm>
        </p:grpSpPr>
        <p:pic>
          <p:nvPicPr>
            <p:cNvPr id="7" name="Content Placeholder 5">
              <a:extLst>
                <a:ext uri="{FF2B5EF4-FFF2-40B4-BE49-F238E27FC236}">
                  <a16:creationId xmlns:a16="http://schemas.microsoft.com/office/drawing/2014/main" xmlns="" id="{0C5BEF58-14AE-4C95-B6E1-00F6CC783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0269"/>
            <a:stretch/>
          </p:blipFill>
          <p:spPr>
            <a:xfrm>
              <a:off x="1525355" y="1063229"/>
              <a:ext cx="2394528" cy="3394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9" name="Oval 8"/>
            <p:cNvSpPr/>
            <p:nvPr/>
          </p:nvSpPr>
          <p:spPr>
            <a:xfrm>
              <a:off x="1981201" y="1662950"/>
              <a:ext cx="349623" cy="27790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47807" y="2656307"/>
              <a:ext cx="536052" cy="27790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339353" y="3032118"/>
              <a:ext cx="580530" cy="27790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929717" y="1783969"/>
            <a:ext cx="349623" cy="2779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33364" y="1801902"/>
            <a:ext cx="349623" cy="2779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782" y="1690253"/>
            <a:ext cx="2843755" cy="2132816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715" y="1690254"/>
            <a:ext cx="2858643" cy="2132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6225FC2A-7085-455F-8D54-1A648E2A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536" y="1690254"/>
            <a:ext cx="2843756" cy="21328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AD208C-AA6F-45CF-9667-9C1D5CC7D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3" y="162124"/>
            <a:ext cx="8230313" cy="10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0017"/>
          <a:stretch/>
        </p:blipFill>
        <p:spPr>
          <a:xfrm>
            <a:off x="169782" y="1917945"/>
            <a:ext cx="2843755" cy="1685909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9" b="17150"/>
          <a:stretch/>
        </p:blipFill>
        <p:spPr>
          <a:xfrm>
            <a:off x="6098536" y="1711228"/>
            <a:ext cx="2776638" cy="2099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AD208C-AA6F-45CF-9667-9C1D5CC7D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43" y="162124"/>
            <a:ext cx="8230313" cy="10481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50121" y="1690254"/>
            <a:ext cx="2843756" cy="2132817"/>
            <a:chOff x="3150121" y="1690254"/>
            <a:chExt cx="2843756" cy="2132817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xmlns="" id="{6225FC2A-7085-455F-8D54-1A648E2A2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50121" y="1690254"/>
              <a:ext cx="2843756" cy="21328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0" name="Oval 9"/>
            <p:cNvSpPr/>
            <p:nvPr/>
          </p:nvSpPr>
          <p:spPr>
            <a:xfrm>
              <a:off x="3780865" y="2375644"/>
              <a:ext cx="407894" cy="1434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stA="10000" endPos="65000" dist="508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2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751" y="1063229"/>
            <a:ext cx="2757685" cy="3394075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87" y="1063229"/>
            <a:ext cx="2545556" cy="3394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6225FC2A-7085-455F-8D54-1A648E2A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93" y="1063229"/>
            <a:ext cx="2545556" cy="33940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097049-857B-43AD-85DD-11CDAC872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3" y="97881"/>
            <a:ext cx="82303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DAFEA7-0FC1-43BD-9144-6BDA8B676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3" y="162009"/>
            <a:ext cx="8474174" cy="117663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9CF281D9-57BC-437A-AC68-35CEBFF41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8269" y="1200150"/>
            <a:ext cx="8187462" cy="339407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6225" b="27938"/>
          <a:stretch/>
        </p:blipFill>
        <p:spPr>
          <a:xfrm>
            <a:off x="651815" y="1188735"/>
            <a:ext cx="2545556" cy="2657124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5"/>
          <a:stretch/>
        </p:blipFill>
        <p:spPr>
          <a:xfrm>
            <a:off x="3361506" y="1083888"/>
            <a:ext cx="2322427" cy="3373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6225FC2A-7085-455F-8D54-1A648E2A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225" y="1063229"/>
            <a:ext cx="2661564" cy="3394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2B6E8B-CCC0-41DE-B9F3-A1D46960A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3" y="97881"/>
            <a:ext cx="823031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57" y="1095949"/>
            <a:ext cx="2526817" cy="252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xmlns="" id="{FFBAE6B8-1284-4B18-8BFB-A1C811D9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877" y="1863634"/>
            <a:ext cx="2429692" cy="2429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xmlns="" id="{682DC142-1E80-4A60-AD89-2BA23F85B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072" y="1071154"/>
            <a:ext cx="2429692" cy="2429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EA0701-46A3-4DBA-94ED-FD0F488DC7B3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9529" y="166721"/>
            <a:ext cx="5696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INVITACIONES</a:t>
            </a:r>
            <a:endParaRPr lang="en-US" sz="4800" spc="-15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516" y="1280944"/>
            <a:ext cx="2545556" cy="3394074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432" y="1280943"/>
            <a:ext cx="2545556" cy="3394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6225FC2A-7085-455F-8D54-1A648E2A2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5" r="19321"/>
          <a:stretch/>
        </p:blipFill>
        <p:spPr>
          <a:xfrm>
            <a:off x="5745348" y="1278337"/>
            <a:ext cx="2945805" cy="3061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92659" y="4130900"/>
            <a:ext cx="1106905" cy="132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6D1DBA-506B-4AF7-AE15-56BB29ECE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23" y="80722"/>
            <a:ext cx="8510754" cy="1341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0BCF71-E370-4221-B140-0C698939EC5C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22426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638" y="990951"/>
            <a:ext cx="3182327" cy="179160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72" y="993558"/>
            <a:ext cx="4933878" cy="3700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6225FC2A-7085-455F-8D54-1A648E2A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39" y="2900118"/>
            <a:ext cx="3182327" cy="179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A51D55-851E-45FC-A687-DE6899754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79" y="124364"/>
            <a:ext cx="8900139" cy="990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32D9CB-5BCA-4EE5-B9AF-0C783450E86E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29174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14" y="1132114"/>
            <a:ext cx="4529786" cy="2550198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0C5BEF58-14AE-4C95-B6E1-00F6CC783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463" y="1318002"/>
            <a:ext cx="4251600" cy="3188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6DE5DC-82CA-4CE1-BBDC-5BF45907E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2" y="64054"/>
            <a:ext cx="8437595" cy="1444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645B4D-F613-4B8B-8395-AF24618DC623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6423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201" y="1063229"/>
            <a:ext cx="4106910" cy="30763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7CECE544-08CB-47FA-B061-CF80B0D85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78106" y="1063229"/>
            <a:ext cx="4101839" cy="30763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69F77A-6BFB-4FCD-950D-6051C095C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50" y="54973"/>
            <a:ext cx="8437595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40E54C-A358-4C42-B2AA-7986758F4325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14551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289"/>
          <a:stretch/>
        </p:blipFill>
        <p:spPr>
          <a:xfrm>
            <a:off x="252548" y="1585743"/>
            <a:ext cx="4695553" cy="2877608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xmlns="" id="{294FB488-9969-45A1-94A8-B922FB642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40" y="1585742"/>
            <a:ext cx="3836812" cy="2877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408F69-3D63-400C-915E-9C58A2D94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94" y="82658"/>
            <a:ext cx="8673410" cy="1853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B511E8-DE8A-4BD7-AEDA-FAA493839C0A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35686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041C9FC-830C-46B3-A482-85C2B2665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1778" y="1776406"/>
            <a:ext cx="3868597" cy="2579064"/>
          </a:xfr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xmlns="" id="{9E9A8B10-DD03-4BF4-AEAD-E4EEBE350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92" y="1776406"/>
            <a:ext cx="3438752" cy="2579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E9AEDF-B722-4C83-A7EE-8F7E607CC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77" y="0"/>
            <a:ext cx="8437595" cy="2017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AB095D-FF9C-487A-BAE8-0495BFDF5B41}"/>
              </a:ext>
            </a:extLst>
          </p:cNvPr>
          <p:cNvSpPr txBox="1"/>
          <p:nvPr/>
        </p:nvSpPr>
        <p:spPr>
          <a:xfrm>
            <a:off x="118767" y="4833066"/>
            <a:ext cx="5394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latin typeface="Helvetica" panose="020B0604020202030204" pitchFamily="34" charset="0"/>
              </a:rPr>
              <a:t>*ACTIVIDADES PRIVADAS ORGANIZADAS POR DISTRIBUIDORES INDEPENDIENTES</a:t>
            </a:r>
          </a:p>
        </p:txBody>
      </p:sp>
    </p:spTree>
    <p:extLst>
      <p:ext uri="{BB962C8B-B14F-4D97-AF65-F5344CB8AC3E}">
        <p14:creationId xmlns:p14="http://schemas.microsoft.com/office/powerpoint/2010/main" val="4571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77CAD94-2372-44DE-82EA-FFA076501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697"/>
          <a:stretch/>
        </p:blipFill>
        <p:spPr bwMode="auto">
          <a:xfrm>
            <a:off x="299251" y="1753173"/>
            <a:ext cx="3389615" cy="23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4BE379-609C-4466-A259-AA927DA41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731" y="2946391"/>
            <a:ext cx="970656" cy="979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865DB2-A4A4-43BB-BE70-B8CCF46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446" y="3091968"/>
            <a:ext cx="714423" cy="700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46A0C5-846E-402E-8FF9-D60CB0654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001" y="223778"/>
            <a:ext cx="5169856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26E8B1-04BD-479D-A78F-989066E26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93" y="126307"/>
            <a:ext cx="382862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0C7E68-B1CA-4660-9024-70325DFDCCBD}"/>
              </a:ext>
            </a:extLst>
          </p:cNvPr>
          <p:cNvSpPr/>
          <p:nvPr/>
        </p:nvSpPr>
        <p:spPr>
          <a:xfrm>
            <a:off x="262881" y="130629"/>
            <a:ext cx="3239314" cy="400898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F16774-17BB-4936-9FB8-5BE683D4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308" y="269659"/>
            <a:ext cx="2299432" cy="38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0169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B06933-A17B-49DD-A557-A9F83EF4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720" y="269659"/>
            <a:ext cx="544420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afernandag\Desktop\IMG-20180810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5" y="277830"/>
            <a:ext cx="5007973" cy="43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243B81-176A-4D57-8B5F-CD90CABB4FB0}"/>
              </a:ext>
            </a:extLst>
          </p:cNvPr>
          <p:cNvSpPr/>
          <p:nvPr/>
        </p:nvSpPr>
        <p:spPr>
          <a:xfrm>
            <a:off x="3538566" y="130629"/>
            <a:ext cx="5342553" cy="4008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 Star is Born" panose="00000400000000000000" pitchFamily="2" charset="0"/>
            </a:endParaRPr>
          </a:p>
        </p:txBody>
      </p:sp>
      <p:pic>
        <p:nvPicPr>
          <p:cNvPr id="2050" name="Picture 2" descr="Resultado de imagen para futuro">
            <a:extLst>
              <a:ext uri="{FF2B5EF4-FFF2-40B4-BE49-F238E27FC236}">
                <a16:creationId xmlns:a16="http://schemas.microsoft.com/office/drawing/2014/main" xmlns="" id="{93714A50-E61B-4647-A7C0-931D8393B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/>
          <a:stretch/>
        </p:blipFill>
        <p:spPr bwMode="auto">
          <a:xfrm>
            <a:off x="299252" y="1753174"/>
            <a:ext cx="3239314" cy="23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6A061-0C68-441C-944B-E382B6FF4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10" y="130629"/>
            <a:ext cx="3414056" cy="1688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B1F59D-D102-43FB-BDB6-AF0176284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885" y="199471"/>
            <a:ext cx="5785605" cy="3871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609B00-3BE2-4896-8B66-625B7A37D4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A4D1AB-B00A-4EBA-87DB-F19FFD63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1" y="108474"/>
            <a:ext cx="8504657" cy="128636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D2DC638-06D2-46AF-994F-1975B663D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227456"/>
            <a:ext cx="8229600" cy="33394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349D85-3F95-42D5-A248-42B4C1B9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3" y="224303"/>
            <a:ext cx="8474174" cy="117663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5434F357-B8A3-4920-93E5-518BBE395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214665"/>
            <a:ext cx="8229600" cy="336504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B955B9-BFBA-4AEE-8AFE-79832E7B6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52" t="74319" r="7142"/>
          <a:stretch/>
        </p:blipFill>
        <p:spPr>
          <a:xfrm>
            <a:off x="7383952" y="4139609"/>
            <a:ext cx="1106905" cy="132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6030</TotalTime>
  <Words>192</Words>
  <Application>Microsoft Office PowerPoint</Application>
  <PresentationFormat>On-screen Show (16:9)</PresentationFormat>
  <Paragraphs>55</Paragraphs>
  <Slides>49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Manuel Martinez</dc:creator>
  <cp:lastModifiedBy>Cristina Diaz</cp:lastModifiedBy>
  <cp:revision>201</cp:revision>
  <dcterms:created xsi:type="dcterms:W3CDTF">2010-04-12T23:12:02Z</dcterms:created>
  <dcterms:modified xsi:type="dcterms:W3CDTF">2018-08-17T14:28:45Z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