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224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02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571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805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876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913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15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Sotomayor</dc:creator>
  <cp:lastModifiedBy>Patricia Sotomayor</cp:lastModifiedBy>
  <cp:revision>6</cp:revision>
  <dcterms:created xsi:type="dcterms:W3CDTF">2021-04-09T14:59:18Z</dcterms:created>
  <dcterms:modified xsi:type="dcterms:W3CDTF">2022-11-30T13:28:55Z</dcterms:modified>
</cp:coreProperties>
</file>